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305" r:id="rId2"/>
    <p:sldId id="264" r:id="rId3"/>
    <p:sldId id="306" r:id="rId4"/>
    <p:sldId id="287" r:id="rId5"/>
    <p:sldId id="294" r:id="rId6"/>
    <p:sldId id="309" r:id="rId7"/>
    <p:sldId id="319" r:id="rId8"/>
    <p:sldId id="295" r:id="rId9"/>
    <p:sldId id="296" r:id="rId10"/>
    <p:sldId id="297" r:id="rId11"/>
    <p:sldId id="298" r:id="rId12"/>
    <p:sldId id="320" r:id="rId13"/>
    <p:sldId id="272" r:id="rId14"/>
    <p:sldId id="289" r:id="rId15"/>
    <p:sldId id="302" r:id="rId16"/>
    <p:sldId id="317" r:id="rId17"/>
    <p:sldId id="318" r:id="rId18"/>
    <p:sldId id="303" r:id="rId19"/>
    <p:sldId id="314" r:id="rId20"/>
    <p:sldId id="315" r:id="rId21"/>
  </p:sldIdLst>
  <p:sldSz cx="9144000" cy="6858000" type="screen4x3"/>
  <p:notesSz cx="9144000" cy="6858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202611" algn="l" rtl="0" eaLnBrk="0" fontAlgn="base" hangingPunct="0">
      <a:spcBef>
        <a:spcPct val="0"/>
      </a:spcBef>
      <a:spcAft>
        <a:spcPct val="0"/>
      </a:spcAft>
      <a:defRPr kern="1200">
        <a:solidFill>
          <a:schemeClr val="tx1"/>
        </a:solidFill>
        <a:latin typeface="Arial" charset="0"/>
        <a:ea typeface="+mn-ea"/>
        <a:cs typeface="+mn-cs"/>
      </a:defRPr>
    </a:lvl2pPr>
    <a:lvl3pPr marL="405221" algn="l" rtl="0" eaLnBrk="0" fontAlgn="base" hangingPunct="0">
      <a:spcBef>
        <a:spcPct val="0"/>
      </a:spcBef>
      <a:spcAft>
        <a:spcPct val="0"/>
      </a:spcAft>
      <a:defRPr kern="1200">
        <a:solidFill>
          <a:schemeClr val="tx1"/>
        </a:solidFill>
        <a:latin typeface="Arial" charset="0"/>
        <a:ea typeface="+mn-ea"/>
        <a:cs typeface="+mn-cs"/>
      </a:defRPr>
    </a:lvl3pPr>
    <a:lvl4pPr marL="607832" algn="l" rtl="0" eaLnBrk="0" fontAlgn="base" hangingPunct="0">
      <a:spcBef>
        <a:spcPct val="0"/>
      </a:spcBef>
      <a:spcAft>
        <a:spcPct val="0"/>
      </a:spcAft>
      <a:defRPr kern="1200">
        <a:solidFill>
          <a:schemeClr val="tx1"/>
        </a:solidFill>
        <a:latin typeface="Arial" charset="0"/>
        <a:ea typeface="+mn-ea"/>
        <a:cs typeface="+mn-cs"/>
      </a:defRPr>
    </a:lvl4pPr>
    <a:lvl5pPr marL="810443" algn="l" rtl="0" eaLnBrk="0" fontAlgn="base" hangingPunct="0">
      <a:spcBef>
        <a:spcPct val="0"/>
      </a:spcBef>
      <a:spcAft>
        <a:spcPct val="0"/>
      </a:spcAft>
      <a:defRPr kern="1200">
        <a:solidFill>
          <a:schemeClr val="tx1"/>
        </a:solidFill>
        <a:latin typeface="Arial" charset="0"/>
        <a:ea typeface="+mn-ea"/>
        <a:cs typeface="+mn-cs"/>
      </a:defRPr>
    </a:lvl5pPr>
    <a:lvl6pPr marL="1013053" algn="l" defTabSz="405221" rtl="0" eaLnBrk="1" latinLnBrk="0" hangingPunct="1">
      <a:defRPr kern="1200">
        <a:solidFill>
          <a:schemeClr val="tx1"/>
        </a:solidFill>
        <a:latin typeface="Arial" charset="0"/>
        <a:ea typeface="+mn-ea"/>
        <a:cs typeface="+mn-cs"/>
      </a:defRPr>
    </a:lvl6pPr>
    <a:lvl7pPr marL="1215664" algn="l" defTabSz="405221" rtl="0" eaLnBrk="1" latinLnBrk="0" hangingPunct="1">
      <a:defRPr kern="1200">
        <a:solidFill>
          <a:schemeClr val="tx1"/>
        </a:solidFill>
        <a:latin typeface="Arial" charset="0"/>
        <a:ea typeface="+mn-ea"/>
        <a:cs typeface="+mn-cs"/>
      </a:defRPr>
    </a:lvl7pPr>
    <a:lvl8pPr marL="1418274" algn="l" defTabSz="405221" rtl="0" eaLnBrk="1" latinLnBrk="0" hangingPunct="1">
      <a:defRPr kern="1200">
        <a:solidFill>
          <a:schemeClr val="tx1"/>
        </a:solidFill>
        <a:latin typeface="Arial" charset="0"/>
        <a:ea typeface="+mn-ea"/>
        <a:cs typeface="+mn-cs"/>
      </a:defRPr>
    </a:lvl8pPr>
    <a:lvl9pPr marL="1620885" algn="l" defTabSz="405221"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67C7"/>
    <a:srgbClr val="9933FF"/>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9" d="100"/>
          <a:sy n="69" d="100"/>
        </p:scale>
        <p:origin x="138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A552B8B8-DB32-4E28-A0E0-E8A3380E3003}" type="datetimeFigureOut">
              <a:rPr lang="en-US"/>
              <a:pPr>
                <a:defRPr/>
              </a:pPr>
              <a:t>5/17/2020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B7A289D4-363B-4AF0-B8A2-766260A39F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202611" algn="l" rtl="0" eaLnBrk="0" fontAlgn="base" hangingPunct="0">
      <a:spcBef>
        <a:spcPct val="30000"/>
      </a:spcBef>
      <a:spcAft>
        <a:spcPct val="0"/>
      </a:spcAft>
      <a:defRPr sz="500" kern="1200">
        <a:solidFill>
          <a:schemeClr val="tx1"/>
        </a:solidFill>
        <a:latin typeface="+mn-lt"/>
        <a:ea typeface="+mn-ea"/>
        <a:cs typeface="+mn-cs"/>
      </a:defRPr>
    </a:lvl2pPr>
    <a:lvl3pPr marL="405221" algn="l" rtl="0" eaLnBrk="0" fontAlgn="base" hangingPunct="0">
      <a:spcBef>
        <a:spcPct val="30000"/>
      </a:spcBef>
      <a:spcAft>
        <a:spcPct val="0"/>
      </a:spcAft>
      <a:defRPr sz="500" kern="1200">
        <a:solidFill>
          <a:schemeClr val="tx1"/>
        </a:solidFill>
        <a:latin typeface="+mn-lt"/>
        <a:ea typeface="+mn-ea"/>
        <a:cs typeface="+mn-cs"/>
      </a:defRPr>
    </a:lvl3pPr>
    <a:lvl4pPr marL="607832" algn="l" rtl="0" eaLnBrk="0" fontAlgn="base" hangingPunct="0">
      <a:spcBef>
        <a:spcPct val="30000"/>
      </a:spcBef>
      <a:spcAft>
        <a:spcPct val="0"/>
      </a:spcAft>
      <a:defRPr sz="500" kern="1200">
        <a:solidFill>
          <a:schemeClr val="tx1"/>
        </a:solidFill>
        <a:latin typeface="+mn-lt"/>
        <a:ea typeface="+mn-ea"/>
        <a:cs typeface="+mn-cs"/>
      </a:defRPr>
    </a:lvl4pPr>
    <a:lvl5pPr marL="810443" algn="l" rtl="0" eaLnBrk="0" fontAlgn="base" hangingPunct="0">
      <a:spcBef>
        <a:spcPct val="30000"/>
      </a:spcBef>
      <a:spcAft>
        <a:spcPct val="0"/>
      </a:spcAft>
      <a:defRPr sz="500" kern="1200">
        <a:solidFill>
          <a:schemeClr val="tx1"/>
        </a:solidFill>
        <a:latin typeface="+mn-lt"/>
        <a:ea typeface="+mn-ea"/>
        <a:cs typeface="+mn-cs"/>
      </a:defRPr>
    </a:lvl5pPr>
    <a:lvl6pPr marL="1013053" algn="l" defTabSz="405221" rtl="0" eaLnBrk="1" latinLnBrk="0" hangingPunct="1">
      <a:defRPr sz="500" kern="1200">
        <a:solidFill>
          <a:schemeClr val="tx1"/>
        </a:solidFill>
        <a:latin typeface="+mn-lt"/>
        <a:ea typeface="+mn-ea"/>
        <a:cs typeface="+mn-cs"/>
      </a:defRPr>
    </a:lvl6pPr>
    <a:lvl7pPr marL="1215664" algn="l" defTabSz="405221" rtl="0" eaLnBrk="1" latinLnBrk="0" hangingPunct="1">
      <a:defRPr sz="500" kern="1200">
        <a:solidFill>
          <a:schemeClr val="tx1"/>
        </a:solidFill>
        <a:latin typeface="+mn-lt"/>
        <a:ea typeface="+mn-ea"/>
        <a:cs typeface="+mn-cs"/>
      </a:defRPr>
    </a:lvl7pPr>
    <a:lvl8pPr marL="1418274" algn="l" defTabSz="405221" rtl="0" eaLnBrk="1" latinLnBrk="0" hangingPunct="1">
      <a:defRPr sz="500" kern="1200">
        <a:solidFill>
          <a:schemeClr val="tx1"/>
        </a:solidFill>
        <a:latin typeface="+mn-lt"/>
        <a:ea typeface="+mn-ea"/>
        <a:cs typeface="+mn-cs"/>
      </a:defRPr>
    </a:lvl8pPr>
    <a:lvl9pPr marL="1620885" algn="l" defTabSz="405221"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289D4-363B-4AF0-B8A2-766260A39F50}"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E6913D-17BA-49E6-BB39-34805F0A792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8D6476-3F90-420F-A798-6E1201F804E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C364E0-7FD0-43B7-9AF3-BF3E1ADF05F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C7828A-D6A9-4019-B85B-71EA6D46EA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639F19-AD41-4867-A9C1-959FC27EAAF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4605B7-7BB6-452C-B6BF-5D0E2E8C8C8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F3D283-9893-434C-88AA-855CA171871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A86A2B-E6AC-4E5D-A281-1BD4489DE2B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E76DDA-5A57-4BBA-8EF8-02AC1536D24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8DBAD4-C42A-48A6-B3F0-420776F08F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7C829B-494A-4540-B6A5-A14EBAC6679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18CB97-F0DD-435F-BD38-4E3922C9C49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POWERPNT%20-%20Shortcut.lnk"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POWERPNT%20-%20Shortcut.l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228600" y="1600200"/>
            <a:ext cx="8763000" cy="5950228"/>
          </a:xfrm>
          <a:prstGeom prst="rect">
            <a:avLst/>
          </a:prstGeom>
          <a:noFill/>
          <a:ln w="9525">
            <a:noFill/>
            <a:miter lim="800000"/>
            <a:headEnd/>
            <a:tailEnd/>
          </a:ln>
        </p:spPr>
        <p:txBody>
          <a:bodyPr wrap="square" lIns="40522" tIns="20261" rIns="40522" bIns="20261">
            <a:spAutoFit/>
          </a:bodyPr>
          <a:lstStyle/>
          <a:p>
            <a:pPr marL="225425" indent="-225425" algn="just">
              <a:lnSpc>
                <a:spcPct val="150000"/>
              </a:lnSpc>
              <a:buAutoNum type="arabicPeriod"/>
            </a:pPr>
            <a:r>
              <a:rPr lang="en-US" sz="3200" b="1" smtClean="0">
                <a:solidFill>
                  <a:srgbClr val="0000FF"/>
                </a:solidFill>
                <a:latin typeface="Times New Roman" pitchFamily="18" charset="0"/>
                <a:cs typeface="Times New Roman" pitchFamily="18" charset="0"/>
              </a:rPr>
              <a:t>Giới </a:t>
            </a:r>
            <a:r>
              <a:rPr lang="en-US" sz="3200" b="1" dirty="0" err="1" smtClean="0">
                <a:solidFill>
                  <a:srgbClr val="0000FF"/>
                </a:solidFill>
                <a:latin typeface="Times New Roman" pitchFamily="18" charset="0"/>
                <a:cs typeface="Times New Roman" pitchFamily="18" charset="0"/>
              </a:rPr>
              <a:t>thiệu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phần</a:t>
            </a:r>
            <a:r>
              <a:rPr lang="en-US" sz="3200" b="1" dirty="0" smtClean="0">
                <a:solidFill>
                  <a:srgbClr val="0000FF"/>
                </a:solidFill>
                <a:latin typeface="Times New Roman" pitchFamily="18" charset="0"/>
                <a:cs typeface="Times New Roman" pitchFamily="18" charset="0"/>
              </a:rPr>
              <a:t> </a:t>
            </a:r>
            <a:r>
              <a:rPr lang="en-US" sz="3200" b="1" err="1" smtClean="0">
                <a:solidFill>
                  <a:srgbClr val="0000FF"/>
                </a:solidFill>
                <a:latin typeface="Times New Roman" pitchFamily="18" charset="0"/>
                <a:cs typeface="Times New Roman" pitchFamily="18" charset="0"/>
              </a:rPr>
              <a:t>mềm</a:t>
            </a:r>
            <a:r>
              <a:rPr lang="en-US" sz="3200" b="1" smtClean="0">
                <a:solidFill>
                  <a:srgbClr val="0000FF"/>
                </a:solidFill>
                <a:latin typeface="Times New Roman" pitchFamily="18" charset="0"/>
                <a:cs typeface="Times New Roman" pitchFamily="18" charset="0"/>
              </a:rPr>
              <a:t> PowerPoint:</a:t>
            </a:r>
          </a:p>
          <a:p>
            <a:pPr indent="463550" algn="just">
              <a:lnSpc>
                <a:spcPct val="150000"/>
              </a:lnSpc>
            </a:pPr>
            <a:r>
              <a:rPr lang="en-US" sz="3200" smtClean="0">
                <a:solidFill>
                  <a:schemeClr val="tx1">
                    <a:lumMod val="95000"/>
                    <a:lumOff val="5000"/>
                  </a:schemeClr>
                </a:solidFill>
                <a:latin typeface="Times New Roman" pitchFamily="18" charset="0"/>
                <a:cs typeface="Times New Roman" pitchFamily="18" charset="0"/>
              </a:rPr>
              <a:t>PowerPoint là phần mềm giúp chúng ta tạo ra các trang trình chiếu sinh động, hấp dẫn trên máy tính. Có thể dùng phần mềm PowerPoint để tạo ra bài trình chiếu thay cho bảng, phấn, giấy,… </a:t>
            </a:r>
          </a:p>
          <a:p>
            <a:pPr marL="227937" indent="-227937" algn="just">
              <a:lnSpc>
                <a:spcPct val="150000"/>
              </a:lnSpc>
            </a:pPr>
            <a:endParaRPr lang="en-US" sz="3200" dirty="0">
              <a:solidFill>
                <a:schemeClr val="tx1">
                  <a:lumMod val="95000"/>
                  <a:lumOff val="5000"/>
                </a:schemeClr>
              </a:solidFill>
              <a:latin typeface="Times New Roman" pitchFamily="18" charset="0"/>
              <a:cs typeface="Times New Roman" pitchFamily="18" charset="0"/>
            </a:endParaRPr>
          </a:p>
          <a:p>
            <a:pPr marL="227937" indent="-227937" algn="just">
              <a:lnSpc>
                <a:spcPct val="150000"/>
              </a:lnSpc>
            </a:pPr>
            <a:endParaRPr lang="en-US" sz="3200" smtClean="0">
              <a:solidFill>
                <a:schemeClr val="tx1">
                  <a:lumMod val="95000"/>
                  <a:lumOff val="5000"/>
                </a:schemeClr>
              </a:solidFill>
              <a:latin typeface="Times New Roman" pitchFamily="18" charset="0"/>
              <a:cs typeface="Times New Roman" pitchFamily="18" charset="0"/>
            </a:endParaRPr>
          </a:p>
          <a:p>
            <a:pPr marL="227937" indent="-227937" algn="just">
              <a:lnSpc>
                <a:spcPct val="150000"/>
              </a:lnSpc>
            </a:pPr>
            <a:endParaRPr lang="en-US" sz="3200" smtClean="0">
              <a:solidFill>
                <a:schemeClr val="tx1">
                  <a:lumMod val="95000"/>
                  <a:lumOff val="5000"/>
                </a:schemeClr>
              </a:solidFill>
              <a:latin typeface="Times New Roman" pitchFamily="18" charset="0"/>
              <a:cs typeface="Times New Roman" pitchFamily="18" charset="0"/>
            </a:endParaRPr>
          </a:p>
        </p:txBody>
      </p:sp>
      <p:sp>
        <p:nvSpPr>
          <p:cNvPr id="4" name="Text Box 21"/>
          <p:cNvSpPr txBox="1">
            <a:spLocks noChangeArrowheads="1"/>
          </p:cNvSpPr>
          <p:nvPr/>
        </p:nvSpPr>
        <p:spPr bwMode="auto">
          <a:xfrm>
            <a:off x="609600" y="140534"/>
            <a:ext cx="7924800" cy="1764466"/>
          </a:xfrm>
          <a:prstGeom prst="rect">
            <a:avLst/>
          </a:prstGeom>
          <a:noFill/>
          <a:ln w="9525">
            <a:noFill/>
            <a:miter lim="800000"/>
            <a:headEnd/>
            <a:tailEnd/>
          </a:ln>
        </p:spPr>
        <p:txBody>
          <a:bodyPr wrap="square" lIns="40522" tIns="20261" rIns="40522" bIns="20261">
            <a:spAutoFit/>
          </a:bodyPr>
          <a:lstStyle/>
          <a:p>
            <a:pPr algn="ctr">
              <a:spcBef>
                <a:spcPct val="50000"/>
              </a:spcBef>
            </a:pPr>
            <a:r>
              <a:rPr lang="en-US" sz="3200" b="1" smtClean="0">
                <a:solidFill>
                  <a:srgbClr val="0000FF"/>
                </a:solidFill>
                <a:latin typeface="Times New Roman" pitchFamily="18" charset="0"/>
                <a:cs typeface="Times New Roman" pitchFamily="18" charset="0"/>
              </a:rPr>
              <a:t>BÀI 1:LÀM QUEN VỚI PHẦN MỀM TRÌNH CHIẾU</a:t>
            </a:r>
            <a:endParaRPr lang="en-US" sz="3200" b="1" dirty="0" smtClean="0">
              <a:solidFill>
                <a:srgbClr val="0000FF"/>
              </a:solidFill>
              <a:latin typeface="Times New Roman" pitchFamily="18" charset="0"/>
              <a:cs typeface="Times New Roman" pitchFamily="18" charset="0"/>
            </a:endParaRPr>
          </a:p>
          <a:p>
            <a:pPr algn="ctr">
              <a:spcBef>
                <a:spcPct val="50000"/>
              </a:spcBef>
            </a:pPr>
            <a:endParaRPr lang="en-US" sz="32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717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7175">
                                            <p:txEl>
                                              <p:pRg st="1" end="1"/>
                                            </p:txEl>
                                          </p:spTgt>
                                        </p:tgtEl>
                                        <p:attrNameLst>
                                          <p:attrName>ppt_w</p:attrName>
                                        </p:attrNameLst>
                                      </p:cBhvr>
                                    </p:anim>
                                    <p:anim by="(#ppt_w*0.50)" calcmode="lin" valueType="num">
                                      <p:cBhvr>
                                        <p:cTn id="14" dur="500" decel="50000" autoRev="1" fill="hold">
                                          <p:stCondLst>
                                            <p:cond delay="0"/>
                                          </p:stCondLst>
                                        </p:cTn>
                                        <p:tgtEl>
                                          <p:spTgt spid="7175">
                                            <p:txEl>
                                              <p:pRg st="1" end="1"/>
                                            </p:txEl>
                                          </p:spTgt>
                                        </p:tgtEl>
                                        <p:attrNameLst>
                                          <p:attrName>ppt_x</p:attrName>
                                        </p:attrNameLst>
                                      </p:cBhvr>
                                    </p:anim>
                                    <p:anim from="(-#ppt_h/2)" to="(#ppt_y)" calcmode="lin" valueType="num">
                                      <p:cBhvr>
                                        <p:cTn id="15" dur="1000" fill="hold">
                                          <p:stCondLst>
                                            <p:cond delay="0"/>
                                          </p:stCondLst>
                                        </p:cTn>
                                        <p:tgtEl>
                                          <p:spTgt spid="7175">
                                            <p:txEl>
                                              <p:pRg st="1" end="1"/>
                                            </p:txEl>
                                          </p:spTgt>
                                        </p:tgtEl>
                                        <p:attrNameLst>
                                          <p:attrName>ppt_y</p:attrName>
                                        </p:attrNameLst>
                                      </p:cBhvr>
                                    </p:anim>
                                    <p:animRot by="21600000">
                                      <p:cBhvr>
                                        <p:cTn id="16" dur="1000" fill="hold">
                                          <p:stCondLst>
                                            <p:cond delay="0"/>
                                          </p:stCondLst>
                                        </p:cTn>
                                        <p:tgtEl>
                                          <p:spTgt spid="717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srcRect/>
          <a:stretch>
            <a:fillRect/>
          </a:stretch>
        </p:blipFill>
        <p:spPr bwMode="auto">
          <a:xfrm>
            <a:off x="2209800" y="889000"/>
            <a:ext cx="6934200" cy="5689600"/>
          </a:xfrm>
          <a:prstGeom prst="rect">
            <a:avLst/>
          </a:prstGeom>
          <a:noFill/>
          <a:ln w="9525">
            <a:noFill/>
            <a:miter lim="800000"/>
            <a:headEnd/>
            <a:tailEnd/>
          </a:ln>
        </p:spPr>
      </p:pic>
      <p:sp>
        <p:nvSpPr>
          <p:cNvPr id="3" name="TextBox 22"/>
          <p:cNvSpPr txBox="1">
            <a:spLocks noChangeArrowheads="1"/>
          </p:cNvSpPr>
          <p:nvPr/>
        </p:nvSpPr>
        <p:spPr bwMode="auto">
          <a:xfrm>
            <a:off x="152400" y="76200"/>
            <a:ext cx="8266620" cy="1025803"/>
          </a:xfrm>
          <a:prstGeom prst="rect">
            <a:avLst/>
          </a:prstGeom>
          <a:noFill/>
          <a:ln w="9525">
            <a:noFill/>
            <a:miter lim="800000"/>
            <a:headEnd/>
            <a:tailEnd/>
          </a:ln>
        </p:spPr>
        <p:txBody>
          <a:bodyPr wrap="square" lIns="40522" tIns="20261" rIns="40522" bIns="20261">
            <a:spAutoFit/>
          </a:bodyPr>
          <a:lstStyle/>
          <a:p>
            <a:pPr marL="227937" indent="-227937"/>
            <a:r>
              <a:rPr lang="en-US" sz="3200" b="1" dirty="0" smtClean="0">
                <a:solidFill>
                  <a:srgbClr val="0000FF"/>
                </a:solidFill>
                <a:latin typeface="Times New Roman" pitchFamily="18" charset="0"/>
                <a:cs typeface="Times New Roman" pitchFamily="18" charset="0"/>
              </a:rPr>
              <a:t>3. </a:t>
            </a:r>
            <a:r>
              <a:rPr lang="en-US" sz="3200" b="1" dirty="0" err="1" smtClean="0">
                <a:solidFill>
                  <a:srgbClr val="0000FF"/>
                </a:solidFill>
                <a:latin typeface="Times New Roman" pitchFamily="18" charset="0"/>
                <a:cs typeface="Times New Roman" pitchFamily="18" charset="0"/>
              </a:rPr>
              <a:t>Thêm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mới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một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 </a:t>
            </a:r>
            <a:r>
              <a:rPr lang="en-US" sz="3200" b="1" err="1" smtClean="0">
                <a:solidFill>
                  <a:srgbClr val="0000FF"/>
                </a:solidFill>
                <a:latin typeface="Times New Roman" pitchFamily="18" charset="0"/>
                <a:cs typeface="Times New Roman" pitchFamily="18" charset="0"/>
              </a:rPr>
              <a:t>trình</a:t>
            </a:r>
            <a:r>
              <a:rPr lang="en-US" sz="3200" b="1" smtClean="0">
                <a:solidFill>
                  <a:srgbClr val="0000FF"/>
                </a:solidFill>
                <a:latin typeface="Times New Roman" pitchFamily="18" charset="0"/>
                <a:cs typeface="Times New Roman" pitchFamily="18" charset="0"/>
              </a:rPr>
              <a:t> chiếu :</a:t>
            </a:r>
            <a:endParaRPr lang="en-US" sz="3200" b="1" dirty="0">
              <a:solidFill>
                <a:srgbClr val="0000FF"/>
              </a:solidFill>
              <a:latin typeface="Times New Roman" pitchFamily="18" charset="0"/>
              <a:cs typeface="Times New Roman" pitchFamily="18" charset="0"/>
            </a:endParaRPr>
          </a:p>
          <a:p>
            <a:pPr marL="227937" indent="-227937"/>
            <a:r>
              <a:rPr lang="en-US" sz="3200" dirty="0" smtClean="0">
                <a:solidFill>
                  <a:srgbClr val="0000FF"/>
                </a:solidFill>
                <a:latin typeface="Times New Roman" pitchFamily="18" charset="0"/>
                <a:cs typeface="Times New Roman" pitchFamily="18" charset="0"/>
              </a:rPr>
              <a:t>    </a:t>
            </a:r>
            <a:endParaRPr lang="en-US" sz="3200" dirty="0">
              <a:solidFill>
                <a:srgbClr val="0000FF"/>
              </a:solidFill>
              <a:latin typeface="Times New Roman" pitchFamily="18" charset="0"/>
              <a:cs typeface="Times New Roman" pitchFamily="18" charset="0"/>
            </a:endParaRPr>
          </a:p>
        </p:txBody>
      </p:sp>
      <p:sp>
        <p:nvSpPr>
          <p:cNvPr id="4" name="Rounded Rectangle 3"/>
          <p:cNvSpPr/>
          <p:nvPr/>
        </p:nvSpPr>
        <p:spPr>
          <a:xfrm>
            <a:off x="0" y="685800"/>
            <a:ext cx="2133600" cy="2209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thẻ</a:t>
            </a:r>
            <a:r>
              <a:rPr lang="en-US" sz="2800" dirty="0" smtClean="0">
                <a:latin typeface="Times New Roman" pitchFamily="18" charset="0"/>
                <a:cs typeface="Times New Roman" pitchFamily="18" charset="0"/>
              </a:rPr>
              <a:t> Home, </a:t>
            </a:r>
            <a:r>
              <a:rPr lang="en-US" sz="2800" err="1" smtClean="0">
                <a:latin typeface="Times New Roman" pitchFamily="18" charset="0"/>
                <a:cs typeface="Times New Roman" pitchFamily="18" charset="0"/>
              </a:rPr>
              <a:t>nháy</a:t>
            </a:r>
            <a:r>
              <a:rPr lang="en-US" sz="2800" smtClean="0">
                <a:latin typeface="Times New Roman" pitchFamily="18" charset="0"/>
                <a:cs typeface="Times New Roman" pitchFamily="18" charset="0"/>
              </a:rPr>
              <a:t> chọn </a:t>
            </a:r>
            <a:r>
              <a:rPr lang="en-US" sz="2800" dirty="0" err="1" smtClean="0">
                <a:latin typeface="Times New Roman" pitchFamily="18" charset="0"/>
                <a:cs typeface="Times New Roman" pitchFamily="18" charset="0"/>
              </a:rPr>
              <a:t>nút</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lệnh</a:t>
            </a:r>
            <a:r>
              <a:rPr lang="en-US" sz="2800" smtClean="0">
                <a:latin typeface="Times New Roman" pitchFamily="18" charset="0"/>
                <a:cs typeface="Times New Roman" pitchFamily="18" charset="0"/>
              </a:rPr>
              <a:t> </a:t>
            </a:r>
            <a:r>
              <a:rPr lang="en-US" sz="2800" smtClean="0">
                <a:solidFill>
                  <a:srgbClr val="0000FF"/>
                </a:solidFill>
                <a:latin typeface="Times New Roman" pitchFamily="18" charset="0"/>
                <a:cs typeface="Times New Roman" pitchFamily="18" charset="0"/>
              </a:rPr>
              <a:t>New Slide</a:t>
            </a:r>
            <a:endParaRPr lang="vi-VN" sz="2800" dirty="0">
              <a:solidFill>
                <a:srgbClr val="0000FF"/>
              </a:solidFill>
              <a:latin typeface="Times New Roman" pitchFamily="18" charset="0"/>
              <a:cs typeface="Times New Roman" pitchFamily="18" charset="0"/>
            </a:endParaRPr>
          </a:p>
        </p:txBody>
      </p:sp>
      <p:sp>
        <p:nvSpPr>
          <p:cNvPr id="6" name="Rounded Rectangle 5"/>
          <p:cNvSpPr/>
          <p:nvPr/>
        </p:nvSpPr>
        <p:spPr>
          <a:xfrm>
            <a:off x="0" y="3733800"/>
            <a:ext cx="2133600" cy="2133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chiếu</a:t>
            </a:r>
            <a:r>
              <a:rPr lang="en-US" sz="3200" dirty="0" smtClean="0">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cxnSp>
        <p:nvCxnSpPr>
          <p:cNvPr id="8" name="Straight Arrow Connector 7"/>
          <p:cNvCxnSpPr/>
          <p:nvPr/>
        </p:nvCxnSpPr>
        <p:spPr>
          <a:xfrm flipV="1">
            <a:off x="1828800" y="1549400"/>
            <a:ext cx="1066800" cy="812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V="1">
            <a:off x="1828800" y="3835400"/>
            <a:ext cx="8382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ight Arrow 8">
            <a:hlinkClick r:id="rId3" action="ppaction://hlinkfile"/>
          </p:cNvPr>
          <p:cNvSpPr/>
          <p:nvPr/>
        </p:nvSpPr>
        <p:spPr>
          <a:xfrm>
            <a:off x="8382000" y="6629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srcRect/>
          <a:stretch>
            <a:fillRect/>
          </a:stretch>
        </p:blipFill>
        <p:spPr bwMode="auto">
          <a:xfrm>
            <a:off x="3886200" y="609600"/>
            <a:ext cx="5257800" cy="5393732"/>
          </a:xfrm>
          <a:prstGeom prst="rect">
            <a:avLst/>
          </a:prstGeom>
          <a:noFill/>
          <a:ln w="9525">
            <a:noFill/>
            <a:miter lim="800000"/>
            <a:headEnd/>
            <a:tailEnd/>
          </a:ln>
        </p:spPr>
      </p:pic>
      <p:sp>
        <p:nvSpPr>
          <p:cNvPr id="3" name="TextBox 22"/>
          <p:cNvSpPr txBox="1">
            <a:spLocks noChangeArrowheads="1"/>
          </p:cNvSpPr>
          <p:nvPr/>
        </p:nvSpPr>
        <p:spPr bwMode="auto">
          <a:xfrm>
            <a:off x="76200" y="117197"/>
            <a:ext cx="8266620" cy="1025803"/>
          </a:xfrm>
          <a:prstGeom prst="rect">
            <a:avLst/>
          </a:prstGeom>
          <a:noFill/>
          <a:ln w="9525">
            <a:noFill/>
            <a:miter lim="800000"/>
            <a:headEnd/>
            <a:tailEnd/>
          </a:ln>
        </p:spPr>
        <p:txBody>
          <a:bodyPr wrap="square" lIns="40522" tIns="20261" rIns="40522" bIns="20261">
            <a:spAutoFit/>
          </a:bodyPr>
          <a:lstStyle/>
          <a:p>
            <a:pPr marL="227937" indent="-227937"/>
            <a:r>
              <a:rPr lang="en-US" sz="3200" b="1" dirty="0" smtClean="0">
                <a:solidFill>
                  <a:srgbClr val="0000FF"/>
                </a:solidFill>
                <a:latin typeface="Times New Roman" pitchFamily="18" charset="0"/>
                <a:cs typeface="Times New Roman" pitchFamily="18" charset="0"/>
              </a:rPr>
              <a:t>4. </a:t>
            </a:r>
            <a:r>
              <a:rPr lang="en-US" sz="3200" b="1" dirty="0" err="1" smtClean="0">
                <a:solidFill>
                  <a:srgbClr val="0000FF"/>
                </a:solidFill>
                <a:latin typeface="Times New Roman" pitchFamily="18" charset="0"/>
                <a:cs typeface="Times New Roman" pitchFamily="18" charset="0"/>
              </a:rPr>
              <a:t>Xóa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 </a:t>
            </a:r>
            <a:r>
              <a:rPr lang="en-US" sz="3200" b="1" err="1" smtClean="0">
                <a:solidFill>
                  <a:srgbClr val="0000FF"/>
                </a:solidFill>
                <a:latin typeface="Times New Roman" pitchFamily="18" charset="0"/>
                <a:cs typeface="Times New Roman" pitchFamily="18" charset="0"/>
              </a:rPr>
              <a:t>trình</a:t>
            </a:r>
            <a:r>
              <a:rPr lang="en-US" sz="3200" b="1" smtClean="0">
                <a:solidFill>
                  <a:srgbClr val="0000FF"/>
                </a:solidFill>
                <a:latin typeface="Times New Roman" pitchFamily="18" charset="0"/>
                <a:cs typeface="Times New Roman" pitchFamily="18" charset="0"/>
              </a:rPr>
              <a:t> chiếu :</a:t>
            </a:r>
            <a:endParaRPr lang="en-US" sz="3200" b="1" dirty="0">
              <a:solidFill>
                <a:srgbClr val="0000FF"/>
              </a:solidFill>
              <a:latin typeface="Times New Roman" pitchFamily="18" charset="0"/>
              <a:cs typeface="Times New Roman" pitchFamily="18" charset="0"/>
            </a:endParaRPr>
          </a:p>
          <a:p>
            <a:pPr marL="227937" indent="-227937"/>
            <a:r>
              <a:rPr lang="en-US" sz="3200" dirty="0" smtClean="0">
                <a:solidFill>
                  <a:srgbClr val="0000FF"/>
                </a:solidFill>
                <a:latin typeface="Times New Roman" pitchFamily="18" charset="0"/>
                <a:cs typeface="Times New Roman" pitchFamily="18" charset="0"/>
              </a:rPr>
              <a:t>    </a:t>
            </a:r>
            <a:endParaRPr lang="en-US" sz="3200" dirty="0">
              <a:solidFill>
                <a:srgbClr val="0000FF"/>
              </a:solidFill>
              <a:latin typeface="Times New Roman" pitchFamily="18" charset="0"/>
              <a:cs typeface="Times New Roman" pitchFamily="18" charset="0"/>
            </a:endParaRPr>
          </a:p>
        </p:txBody>
      </p:sp>
      <p:sp>
        <p:nvSpPr>
          <p:cNvPr id="4" name="Rounded Rectangle 3"/>
          <p:cNvSpPr/>
          <p:nvPr/>
        </p:nvSpPr>
        <p:spPr>
          <a:xfrm>
            <a:off x="304800" y="762000"/>
            <a:ext cx="2590800" cy="2514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smtClean="0">
                <a:latin typeface="Times New Roman" pitchFamily="18" charset="0"/>
                <a:cs typeface="Times New Roman" pitchFamily="18" charset="0"/>
              </a:rPr>
              <a:t>Nháy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nút</a:t>
            </a:r>
            <a:r>
              <a:rPr lang="en-US" sz="3200" dirty="0" smtClean="0">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chuột</a:t>
            </a:r>
            <a:r>
              <a:rPr lang="en-US" sz="3200" dirty="0" smtClean="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xóa</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6" name="Rounded Rectangle 5"/>
          <p:cNvSpPr/>
          <p:nvPr/>
        </p:nvSpPr>
        <p:spPr>
          <a:xfrm>
            <a:off x="609600" y="4114800"/>
            <a:ext cx="1828800" cy="1981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err="1" smtClean="0">
                <a:latin typeface="Times New Roman" pitchFamily="18" charset="0"/>
                <a:cs typeface="Times New Roman" pitchFamily="18" charset="0"/>
              </a:rPr>
              <a:t>Chọn</a:t>
            </a:r>
            <a:r>
              <a:rPr lang="en-US" sz="3200" smtClean="0">
                <a:latin typeface="Times New Roman" pitchFamily="18" charset="0"/>
                <a:cs typeface="Times New Roman" pitchFamily="18" charset="0"/>
              </a:rPr>
              <a:t> lệnh </a:t>
            </a:r>
            <a:r>
              <a:rPr lang="en-US" sz="3200" smtClean="0">
                <a:solidFill>
                  <a:srgbClr val="0000FF"/>
                </a:solidFill>
                <a:latin typeface="Times New Roman" pitchFamily="18" charset="0"/>
                <a:cs typeface="Times New Roman" pitchFamily="18" charset="0"/>
              </a:rPr>
              <a:t>Delete Slide </a:t>
            </a:r>
            <a:endParaRPr lang="vi-VN" sz="3200" dirty="0">
              <a:solidFill>
                <a:srgbClr val="0000FF"/>
              </a:solidFill>
              <a:latin typeface="Times New Roman" pitchFamily="18" charset="0"/>
              <a:cs typeface="Times New Roman" pitchFamily="18" charset="0"/>
            </a:endParaRPr>
          </a:p>
        </p:txBody>
      </p:sp>
      <p:cxnSp>
        <p:nvCxnSpPr>
          <p:cNvPr id="8" name="Straight Arrow Connector 7"/>
          <p:cNvCxnSpPr>
            <a:endCxn id="5122" idx="1"/>
          </p:cNvCxnSpPr>
          <p:nvPr/>
        </p:nvCxnSpPr>
        <p:spPr>
          <a:xfrm>
            <a:off x="2971800" y="2514600"/>
            <a:ext cx="914400" cy="79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5363" name="Picture 3"/>
          <p:cNvPicPr>
            <a:picLocks noChangeAspect="1" noChangeArrowheads="1"/>
          </p:cNvPicPr>
          <p:nvPr/>
        </p:nvPicPr>
        <p:blipFill>
          <a:blip r:embed="rId3"/>
          <a:srcRect/>
          <a:stretch>
            <a:fillRect/>
          </a:stretch>
        </p:blipFill>
        <p:spPr bwMode="auto">
          <a:xfrm>
            <a:off x="4038600" y="3657600"/>
            <a:ext cx="1447800" cy="2510635"/>
          </a:xfrm>
          <a:prstGeom prst="rect">
            <a:avLst/>
          </a:prstGeom>
          <a:noFill/>
          <a:ln w="9525">
            <a:noFill/>
            <a:miter lim="800000"/>
            <a:headEnd/>
            <a:tailEnd/>
          </a:ln>
          <a:effectLst/>
        </p:spPr>
      </p:pic>
      <p:cxnSp>
        <p:nvCxnSpPr>
          <p:cNvPr id="17" name="Straight Arrow Connector 16"/>
          <p:cNvCxnSpPr/>
          <p:nvPr/>
        </p:nvCxnSpPr>
        <p:spPr>
          <a:xfrm>
            <a:off x="2438400" y="4724400"/>
            <a:ext cx="1676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ight Arrow 8">
            <a:hlinkClick r:id="rId4" action="ppaction://hlinkfile"/>
          </p:cNvPr>
          <p:cNvSpPr/>
          <p:nvPr/>
        </p:nvSpPr>
        <p:spPr>
          <a:xfrm>
            <a:off x="8534400" y="6096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par>
                                <p:cTn id="26" presetID="8"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par>
                                <p:cTn id="29" presetID="8" presetClass="entr" presetSubtype="16" fill="hold" nodeType="withEffect">
                                  <p:stCondLst>
                                    <p:cond delay="0"/>
                                  </p:stCondLst>
                                  <p:childTnLst>
                                    <p:set>
                                      <p:cBhvr>
                                        <p:cTn id="30" dur="1" fill="hold">
                                          <p:stCondLst>
                                            <p:cond delay="0"/>
                                          </p:stCondLst>
                                        </p:cTn>
                                        <p:tgtEl>
                                          <p:spTgt spid="15363"/>
                                        </p:tgtEl>
                                        <p:attrNameLst>
                                          <p:attrName>style.visibility</p:attrName>
                                        </p:attrNameLst>
                                      </p:cBhvr>
                                      <p:to>
                                        <p:strVal val="visible"/>
                                      </p:to>
                                    </p:set>
                                    <p:animEffect transition="in" filter="diamond(in)">
                                      <p:cBhvr>
                                        <p:cTn id="31"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304800" y="1295400"/>
            <a:ext cx="8686800" cy="3364905"/>
          </a:xfrm>
          <a:prstGeom prst="rect">
            <a:avLst/>
          </a:prstGeom>
          <a:noFill/>
          <a:ln w="9525">
            <a:noFill/>
            <a:miter lim="800000"/>
            <a:headEnd/>
            <a:tailEnd/>
          </a:ln>
        </p:spPr>
        <p:txBody>
          <a:bodyPr wrap="square" lIns="40522" tIns="20261" rIns="40522" bIns="20261">
            <a:spAutoFit/>
          </a:bodyPr>
          <a:lstStyle/>
          <a:p>
            <a:pPr marL="227937" indent="-227937" algn="just">
              <a:lnSpc>
                <a:spcPct val="150000"/>
              </a:lnSpc>
              <a:buFont typeface="Wingdings" pitchFamily="2" charset="2"/>
              <a:buChar char="Ø"/>
            </a:pPr>
            <a:r>
              <a:rPr lang="en-US" sz="3600" b="1" smtClean="0">
                <a:solidFill>
                  <a:srgbClr val="0000FF"/>
                </a:solidFill>
                <a:latin typeface="Times New Roman" pitchFamily="18" charset="0"/>
                <a:cs typeface="Times New Roman" pitchFamily="18" charset="0"/>
              </a:rPr>
              <a:t>Cách lưu bài trình chiếu trong phần mềm PowePoint giống như phần mềm Word.</a:t>
            </a:r>
          </a:p>
          <a:p>
            <a:pPr marL="227937" indent="-227937" algn="just">
              <a:lnSpc>
                <a:spcPct val="150000"/>
              </a:lnSpc>
              <a:buFont typeface="Wingdings" pitchFamily="2" charset="2"/>
              <a:buChar char="Ø"/>
            </a:pPr>
            <a:r>
              <a:rPr lang="en-US" sz="3600" b="1" smtClean="0">
                <a:solidFill>
                  <a:srgbClr val="0000FF"/>
                </a:solidFill>
                <a:latin typeface="Times New Roman" pitchFamily="18" charset="0"/>
                <a:cs typeface="Times New Roman" pitchFamily="18" charset="0"/>
              </a:rPr>
              <a:t>Chọn nút lệnh         rồi chọn           để lưu.</a:t>
            </a:r>
            <a:endParaRPr lang="en-US" sz="3600" b="1" dirty="0">
              <a:solidFill>
                <a:srgbClr val="0000FF"/>
              </a:solidFill>
              <a:latin typeface="Times New Roman" pitchFamily="18" charset="0"/>
              <a:cs typeface="Times New Roman" pitchFamily="18" charset="0"/>
            </a:endParaRPr>
          </a:p>
          <a:p>
            <a:pPr marL="227937" indent="-227937" algn="just">
              <a:lnSpc>
                <a:spcPct val="150000"/>
              </a:lnSpc>
            </a:pP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3505200" y="3048000"/>
            <a:ext cx="914400" cy="67733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6286500" y="3048000"/>
            <a:ext cx="1028700" cy="685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blinds(horizontal)">
                                      <p:cBhvr>
                                        <p:cTn id="10" dur="500"/>
                                        <p:tgtEl>
                                          <p:spTgt spid="15362"/>
                                        </p:tgtEl>
                                      </p:cBhvr>
                                    </p:animEffect>
                                  </p:childTnLst>
                                </p:cTn>
                              </p:par>
                              <p:par>
                                <p:cTn id="11" presetID="3" presetClass="entr" presetSubtype="10" fill="hold"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blinds(horizontal)">
                                      <p:cBhvr>
                                        <p:cTn id="13" dur="500"/>
                                        <p:tgtEl>
                                          <p:spTgt spid="1536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536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53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inh"/>
          <p:cNvPicPr>
            <a:picLocks noChangeAspect="1" noChangeArrowheads="1" noCrop="1"/>
          </p:cNvPicPr>
          <p:nvPr/>
        </p:nvPicPr>
        <p:blipFill>
          <a:blip r:embed="rId2"/>
          <a:srcRect/>
          <a:stretch>
            <a:fillRect/>
          </a:stretch>
        </p:blipFill>
        <p:spPr bwMode="auto">
          <a:xfrm>
            <a:off x="990601" y="457200"/>
            <a:ext cx="7075488" cy="5715000"/>
          </a:xfrm>
          <a:prstGeom prst="rect">
            <a:avLst/>
          </a:prstGeom>
          <a:noFill/>
          <a:ln w="9525">
            <a:noFill/>
            <a:miter lim="800000"/>
            <a:headEnd/>
            <a:tailEnd/>
          </a:ln>
        </p:spPr>
      </p:pic>
      <p:sp>
        <p:nvSpPr>
          <p:cNvPr id="12291" name="Text Box 8"/>
          <p:cNvSpPr txBox="1">
            <a:spLocks noChangeArrowheads="1"/>
          </p:cNvSpPr>
          <p:nvPr/>
        </p:nvSpPr>
        <p:spPr bwMode="auto">
          <a:xfrm>
            <a:off x="2743200" y="2438404"/>
            <a:ext cx="3505200" cy="533360"/>
          </a:xfrm>
          <a:prstGeom prst="rect">
            <a:avLst/>
          </a:prstGeom>
          <a:noFill/>
          <a:ln w="9525">
            <a:noFill/>
            <a:miter lim="800000"/>
            <a:headEnd/>
            <a:tailEnd/>
          </a:ln>
        </p:spPr>
        <p:txBody>
          <a:bodyPr lIns="40522" tIns="20261" rIns="40522" bIns="20261">
            <a:spAutoFit/>
          </a:bodyPr>
          <a:lstStyle/>
          <a:p>
            <a:pPr marL="202611" indent="-202611" algn="ctr">
              <a:spcBef>
                <a:spcPct val="50000"/>
              </a:spcBef>
            </a:pPr>
            <a:r>
              <a:rPr lang="en-US" sz="3200" b="1">
                <a:solidFill>
                  <a:srgbClr val="0000FF"/>
                </a:solidFill>
                <a:latin typeface="Times New Roman" pitchFamily="18" charset="0"/>
                <a:cs typeface="Times New Roman" pitchFamily="18" charset="0"/>
              </a:rPr>
              <a:t>THỰC HÀNH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25400" cmpd="sng">
            <a:solidFill>
              <a:schemeClr val="tx1"/>
            </a:solidFill>
            <a:miter lim="800000"/>
            <a:headEnd/>
            <a:tailEnd/>
          </a:ln>
        </p:spPr>
      </p:pic>
      <p:sp>
        <p:nvSpPr>
          <p:cNvPr id="4" name="Left Arrow 3"/>
          <p:cNvSpPr/>
          <p:nvPr/>
        </p:nvSpPr>
        <p:spPr>
          <a:xfrm rot="20584709" flipV="1">
            <a:off x="5986893" y="1537556"/>
            <a:ext cx="1248765" cy="189819"/>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017723" flipV="1">
            <a:off x="6907632" y="3529671"/>
            <a:ext cx="782108" cy="104010"/>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2"/>
          <p:cNvSpPr txBox="1">
            <a:spLocks noChangeArrowheads="1"/>
          </p:cNvSpPr>
          <p:nvPr/>
        </p:nvSpPr>
        <p:spPr bwMode="auto">
          <a:xfrm>
            <a:off x="7772400" y="2819400"/>
            <a:ext cx="1371600" cy="1518245"/>
          </a:xfrm>
          <a:prstGeom prst="rect">
            <a:avLst/>
          </a:prstGeom>
          <a:noFill/>
          <a:ln w="9525">
            <a:noFill/>
            <a:miter lim="800000"/>
            <a:headEnd/>
            <a:tailEnd/>
          </a:ln>
        </p:spPr>
        <p:txBody>
          <a:bodyPr wrap="square" lIns="40522" tIns="20261" rIns="40522" bIns="20261">
            <a:spAutoFit/>
          </a:bodyPr>
          <a:lstStyle/>
          <a:p>
            <a:pPr marL="227937" indent="-227937"/>
            <a:r>
              <a:rPr lang="en-US" sz="3200" smtClean="0">
                <a:latin typeface="Times New Roman" pitchFamily="18" charset="0"/>
                <a:cs typeface="Times New Roman" pitchFamily="18" charset="0"/>
              </a:rPr>
              <a:t>Cỡ chữ :</a:t>
            </a:r>
            <a:r>
              <a:rPr lang="en-US" sz="3200" smtClean="0">
                <a:solidFill>
                  <a:srgbClr val="0000FF"/>
                </a:solidFill>
                <a:latin typeface="Times New Roman" pitchFamily="18" charset="0"/>
                <a:cs typeface="Times New Roman" pitchFamily="18" charset="0"/>
              </a:rPr>
              <a:t>32</a:t>
            </a:r>
          </a:p>
          <a:p>
            <a:pPr marL="227937" indent="-227937"/>
            <a:r>
              <a:rPr lang="en-US" sz="320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TextBox 22"/>
          <p:cNvSpPr txBox="1">
            <a:spLocks noChangeArrowheads="1"/>
          </p:cNvSpPr>
          <p:nvPr/>
        </p:nvSpPr>
        <p:spPr bwMode="auto">
          <a:xfrm>
            <a:off x="7239000" y="996355"/>
            <a:ext cx="2057400" cy="1518245"/>
          </a:xfrm>
          <a:prstGeom prst="rect">
            <a:avLst/>
          </a:prstGeom>
          <a:noFill/>
          <a:ln w="9525">
            <a:noFill/>
            <a:miter lim="800000"/>
            <a:headEnd/>
            <a:tailEnd/>
          </a:ln>
        </p:spPr>
        <p:txBody>
          <a:bodyPr wrap="square" lIns="40522" tIns="20261" rIns="40522" bIns="20261">
            <a:spAutoFit/>
          </a:bodyPr>
          <a:lstStyle/>
          <a:p>
            <a:pPr marL="227937" indent="-227937"/>
            <a:r>
              <a:rPr lang="en-US" sz="3200" smtClean="0">
                <a:latin typeface="Times New Roman" pitchFamily="18" charset="0"/>
                <a:cs typeface="Times New Roman" pitchFamily="18" charset="0"/>
              </a:rPr>
              <a:t>Cỡ chữ: </a:t>
            </a:r>
            <a:r>
              <a:rPr lang="en-US" sz="3200" smtClean="0">
                <a:solidFill>
                  <a:srgbClr val="0000FF"/>
                </a:solidFill>
                <a:latin typeface="Times New Roman" pitchFamily="18" charset="0"/>
                <a:cs typeface="Times New Roman" pitchFamily="18" charset="0"/>
              </a:rPr>
              <a:t>40</a:t>
            </a:r>
          </a:p>
          <a:p>
            <a:pPr marL="227937" indent="-227937"/>
            <a:r>
              <a:rPr lang="en-US" sz="3200" smtClean="0">
                <a:latin typeface="Times New Roman" pitchFamily="18" charset="0"/>
                <a:cs typeface="Times New Roman" pitchFamily="18" charset="0"/>
              </a:rPr>
              <a:t>Chữ </a:t>
            </a:r>
            <a:r>
              <a:rPr lang="en-US" sz="3200" smtClean="0">
                <a:solidFill>
                  <a:srgbClr val="0000FF"/>
                </a:solidFill>
                <a:latin typeface="Times New Roman" pitchFamily="18" charset="0"/>
                <a:cs typeface="Times New Roman" pitchFamily="18" charset="0"/>
              </a:rPr>
              <a:t>đậm</a:t>
            </a:r>
          </a:p>
          <a:p>
            <a:pPr marL="227937" indent="-227937"/>
            <a:r>
              <a:rPr lang="en-US" sz="320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Left Brace 8"/>
          <p:cNvSpPr/>
          <p:nvPr/>
        </p:nvSpPr>
        <p:spPr>
          <a:xfrm>
            <a:off x="2133600" y="2286000"/>
            <a:ext cx="762000" cy="2057400"/>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0" y="2514600"/>
            <a:ext cx="3124200" cy="108902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i="0" u="none" strike="noStrike" kern="1200" cap="none" spc="0" normalizeH="0" baseline="0" noProof="0" smtClean="0">
                <a:ln>
                  <a:noFill/>
                </a:ln>
                <a:effectLst/>
                <a:uLnTx/>
                <a:uFillTx/>
                <a:latin typeface="Times New Roman" pitchFamily="18" charset="0"/>
                <a:ea typeface="+mj-ea"/>
                <a:cs typeface="Times New Roman" pitchFamily="18" charset="0"/>
              </a:rPr>
              <a:t>Phông chữ:</a:t>
            </a:r>
            <a:br>
              <a:rPr kumimoji="0" lang="en-US" sz="3000" i="0" u="none" strike="noStrike" kern="1200" cap="none" spc="0" normalizeH="0" baseline="0" noProof="0" smtClean="0">
                <a:ln>
                  <a:noFill/>
                </a:ln>
                <a:effectLst/>
                <a:uLnTx/>
                <a:uFillTx/>
                <a:latin typeface="Times New Roman" pitchFamily="18" charset="0"/>
                <a:ea typeface="+mj-ea"/>
                <a:cs typeface="Times New Roman" pitchFamily="18" charset="0"/>
              </a:rPr>
            </a:br>
            <a:r>
              <a:rPr kumimoji="0" lang="en-US" sz="3000" i="0" u="none" strike="noStrike" kern="1200" cap="none" spc="0" normalizeH="0" baseline="0" noProof="0" smtClean="0">
                <a:ln>
                  <a:noFill/>
                </a:ln>
                <a:solidFill>
                  <a:srgbClr val="0000FF"/>
                </a:solidFill>
                <a:effectLst/>
                <a:uLnTx/>
                <a:uFillTx/>
                <a:latin typeface="Times New Roman" pitchFamily="18" charset="0"/>
                <a:ea typeface="+mj-ea"/>
                <a:cs typeface="Times New Roman" pitchFamily="18" charset="0"/>
              </a:rPr>
              <a:t>Times New Roman; </a:t>
            </a:r>
          </a:p>
          <a:p>
            <a:pPr marL="0" marR="0" lvl="0" indent="0" defTabSz="914400" rtl="0" eaLnBrk="1" fontAlgn="auto" latinLnBrk="0" hangingPunct="1">
              <a:lnSpc>
                <a:spcPct val="100000"/>
              </a:lnSpc>
              <a:spcBef>
                <a:spcPct val="0"/>
              </a:spcBef>
              <a:spcAft>
                <a:spcPts val="0"/>
              </a:spcAft>
              <a:buClrTx/>
              <a:buSzTx/>
              <a:buFontTx/>
              <a:buNone/>
              <a:tabLst/>
              <a:defRPr/>
            </a:pPr>
            <a:r>
              <a:rPr lang="en-US" sz="3000" smtClean="0">
                <a:latin typeface="Times New Roman" pitchFamily="18" charset="0"/>
                <a:ea typeface="+mj-ea"/>
                <a:cs typeface="Times New Roman" pitchFamily="18" charset="0"/>
              </a:rPr>
              <a:t>Chọn </a:t>
            </a:r>
            <a:r>
              <a:rPr lang="en-US" sz="3000" smtClean="0">
                <a:solidFill>
                  <a:srgbClr val="0000FF"/>
                </a:solidFill>
                <a:latin typeface="Times New Roman" pitchFamily="18" charset="0"/>
                <a:ea typeface="+mj-ea"/>
                <a:cs typeface="Times New Roman" pitchFamily="18" charset="0"/>
              </a:rPr>
              <a:t>căn giữa </a:t>
            </a:r>
            <a:endParaRPr kumimoji="0" lang="en-US" sz="3000"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amond(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428630" y="228600"/>
            <a:ext cx="8715375" cy="7848302"/>
          </a:xfrm>
          <a:prstGeom prst="rect">
            <a:avLst/>
          </a:prstGeom>
          <a:noFill/>
          <a:ln w="9525">
            <a:noFill/>
            <a:miter lim="800000"/>
            <a:headEnd/>
            <a:tailEnd/>
          </a:ln>
        </p:spPr>
        <p:txBody>
          <a:bodyPr anchor="ctr">
            <a:spAutoFit/>
          </a:bodyPr>
          <a:lstStyle/>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a:lnSpc>
                <a:spcPct val="150000"/>
              </a:lnSpc>
              <a:defRPr/>
            </a:pPr>
            <a:r>
              <a:rPr lang="en-US" sz="2800" b="1" u="none" kern="0" smtClean="0">
                <a:latin typeface="Times New Roman" pitchFamily="18" charset="0"/>
                <a:ea typeface="+mj-ea"/>
                <a:cs typeface="Times New Roman" pitchFamily="18" charset="0"/>
              </a:rPr>
              <a:t>	</a:t>
            </a:r>
          </a:p>
          <a:p>
            <a:pPr>
              <a:lnSpc>
                <a:spcPct val="150000"/>
              </a:lnSpc>
              <a:defRPr/>
            </a:pPr>
            <a:r>
              <a:rPr lang="en-US" sz="2800" b="1" kern="0" smtClean="0">
                <a:latin typeface="Times New Roman" pitchFamily="18" charset="0"/>
                <a:ea typeface="+mj-ea"/>
                <a:cs typeface="Times New Roman" pitchFamily="18" charset="0"/>
              </a:rPr>
              <a:t>	</a:t>
            </a:r>
            <a:r>
              <a:rPr lang="en-US" sz="2800" b="1" u="none" kern="0" smtClean="0">
                <a:latin typeface="Times New Roman" pitchFamily="18" charset="0"/>
                <a:ea typeface="+mj-ea"/>
                <a:cs typeface="Times New Roman" pitchFamily="18" charset="0"/>
              </a:rPr>
              <a:t>A.				</a:t>
            </a:r>
            <a:r>
              <a:rPr lang="en-US" sz="2800" b="1" kern="0" smtClean="0">
                <a:latin typeface="Times New Roman" pitchFamily="18" charset="0"/>
                <a:cs typeface="Times New Roman" pitchFamily="18" charset="0"/>
              </a:rPr>
              <a:t> C.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a:t>
            </a:r>
          </a:p>
          <a:p>
            <a:pPr eaLnBrk="0" hangingPunct="0">
              <a:lnSpc>
                <a:spcPct val="150000"/>
              </a:lnSpc>
              <a:defRPr/>
            </a:pPr>
            <a:endParaRPr lang="en-US" sz="2800" b="1" kern="0" smtClean="0">
              <a:latin typeface="Times New Roman" pitchFamily="18" charset="0"/>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B</a:t>
            </a:r>
            <a:r>
              <a:rPr lang="en-US" sz="2800" b="1" u="none" kern="0" smtClean="0">
                <a:latin typeface="Times New Roman" pitchFamily="18" charset="0"/>
                <a:cs typeface="Times New Roman" pitchFamily="18" charset="0"/>
              </a:rPr>
              <a:t>. 				D.</a:t>
            </a:r>
            <a:endParaRPr lang="en-US" sz="2800" b="1" u="none" ker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ea typeface="+mj-ea"/>
                <a:cs typeface="Times New Roman" pitchFamily="18" charset="0"/>
              </a:rPr>
              <a:t>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u="none" kern="0" smtClean="0">
                <a:latin typeface="Times New Roman" pitchFamily="18" charset="0"/>
                <a:ea typeface="+mj-ea"/>
                <a:cs typeface="Times New Roman" pitchFamily="18" charset="0"/>
              </a:rPr>
              <a:t>	</a:t>
            </a:r>
            <a:endParaRPr lang="en-US" sz="2800" b="1" u="none" kern="0">
              <a:solidFill>
                <a:srgbClr val="00B050"/>
              </a:solidFill>
              <a:latin typeface="Times New Roman" pitchFamily="18" charset="0"/>
              <a:ea typeface="+mj-ea"/>
              <a:cs typeface="Times New Roman" pitchFamily="18" charset="0"/>
            </a:endParaRP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p:txBody>
      </p:sp>
      <p:pic>
        <p:nvPicPr>
          <p:cNvPr id="12291" name="Picture 28" descr="POINSET2"/>
          <p:cNvPicPr>
            <a:picLocks noChangeAspect="1" noChangeArrowheads="1"/>
          </p:cNvPicPr>
          <p:nvPr/>
        </p:nvPicPr>
        <p:blipFill>
          <a:blip r:embed="rId2"/>
          <a:srcRect/>
          <a:stretch>
            <a:fillRect/>
          </a:stretch>
        </p:blipFill>
        <p:spPr bwMode="auto">
          <a:xfrm rot="10800000">
            <a:off x="7866068" y="5584828"/>
            <a:ext cx="1277937" cy="1273175"/>
          </a:xfrm>
          <a:prstGeom prst="rect">
            <a:avLst/>
          </a:prstGeom>
          <a:noFill/>
          <a:ln w="9525">
            <a:noFill/>
            <a:miter lim="800000"/>
            <a:headEnd/>
            <a:tailEnd/>
          </a:ln>
        </p:spPr>
      </p:pic>
      <p:pic>
        <p:nvPicPr>
          <p:cNvPr id="12292" name="Picture 28" descr="POINSET2"/>
          <p:cNvPicPr>
            <a:picLocks noChangeAspect="1" noChangeArrowheads="1"/>
          </p:cNvPicPr>
          <p:nvPr/>
        </p:nvPicPr>
        <p:blipFill>
          <a:blip r:embed="rId2"/>
          <a:srcRect/>
          <a:stretch>
            <a:fillRect/>
          </a:stretch>
        </p:blipFill>
        <p:spPr bwMode="auto">
          <a:xfrm>
            <a:off x="0" y="4"/>
            <a:ext cx="1277938" cy="1273175"/>
          </a:xfrm>
          <a:prstGeom prst="rect">
            <a:avLst/>
          </a:prstGeom>
          <a:noFill/>
          <a:ln w="9525">
            <a:noFill/>
            <a:miter lim="800000"/>
            <a:headEnd/>
            <a:tailEnd/>
          </a:ln>
        </p:spPr>
      </p:pic>
      <p:pic>
        <p:nvPicPr>
          <p:cNvPr id="12293" name="Picture 28" descr="POINSET2"/>
          <p:cNvPicPr>
            <a:picLocks noChangeAspect="1" noChangeArrowheads="1"/>
          </p:cNvPicPr>
          <p:nvPr/>
        </p:nvPicPr>
        <p:blipFill>
          <a:blip r:embed="rId2"/>
          <a:srcRect/>
          <a:stretch>
            <a:fillRect/>
          </a:stretch>
        </p:blipFill>
        <p:spPr bwMode="auto">
          <a:xfrm rot="5400000">
            <a:off x="7797009" y="2384"/>
            <a:ext cx="1277939" cy="1273175"/>
          </a:xfrm>
          <a:prstGeom prst="rect">
            <a:avLst/>
          </a:prstGeom>
          <a:noFill/>
          <a:ln w="9525">
            <a:noFill/>
            <a:miter lim="800000"/>
            <a:headEnd/>
            <a:tailEnd/>
          </a:ln>
        </p:spPr>
      </p:pic>
      <p:pic>
        <p:nvPicPr>
          <p:cNvPr id="12294" name="Picture 28" descr="POINSET2"/>
          <p:cNvPicPr>
            <a:picLocks noChangeAspect="1" noChangeArrowheads="1"/>
          </p:cNvPicPr>
          <p:nvPr/>
        </p:nvPicPr>
        <p:blipFill>
          <a:blip r:embed="rId2"/>
          <a:srcRect/>
          <a:stretch>
            <a:fillRect/>
          </a:stretch>
        </p:blipFill>
        <p:spPr bwMode="auto">
          <a:xfrm rot="-5400000">
            <a:off x="-2380" y="5461797"/>
            <a:ext cx="1398587" cy="1393825"/>
          </a:xfrm>
          <a:prstGeom prst="rect">
            <a:avLst/>
          </a:prstGeom>
          <a:noFill/>
          <a:ln w="9525">
            <a:noFill/>
            <a:miter lim="800000"/>
            <a:headEnd/>
            <a:tailEnd/>
          </a:ln>
        </p:spPr>
      </p:pic>
      <p:sp>
        <p:nvSpPr>
          <p:cNvPr id="13" name="Rectangle 12"/>
          <p:cNvSpPr/>
          <p:nvPr/>
        </p:nvSpPr>
        <p:spPr>
          <a:xfrm>
            <a:off x="457200" y="4977825"/>
            <a:ext cx="8763000" cy="584775"/>
          </a:xfrm>
          <a:prstGeom prst="rect">
            <a:avLst/>
          </a:prstGeom>
        </p:spPr>
        <p:txBody>
          <a:bodyPr wrap="square">
            <a:spAutoFit/>
          </a:bodyPr>
          <a:lstStyle/>
          <a:p>
            <a:pPr eaLnBrk="0" hangingPunct="0">
              <a:defRPr/>
            </a:pPr>
            <a:r>
              <a:rPr lang="en-US" sz="3200" u="none" kern="0" smtClean="0">
                <a:solidFill>
                  <a:srgbClr val="0000FF"/>
                </a:solidFill>
                <a:latin typeface="Times New Roman" pitchFamily="18" charset="0"/>
                <a:cs typeface="Times New Roman" pitchFamily="18" charset="0"/>
              </a:rPr>
              <a:t>Câu </a:t>
            </a:r>
            <a:r>
              <a:rPr lang="en-US" sz="3200" kern="0">
                <a:solidFill>
                  <a:srgbClr val="0000FF"/>
                </a:solidFill>
                <a:latin typeface="Times New Roman" pitchFamily="18" charset="0"/>
                <a:cs typeface="Times New Roman" pitchFamily="18" charset="0"/>
              </a:rPr>
              <a:t>1</a:t>
            </a:r>
            <a:r>
              <a:rPr lang="en-US" sz="3200" u="none" kern="0" smtClean="0">
                <a:solidFill>
                  <a:srgbClr val="0000FF"/>
                </a:solidFill>
                <a:latin typeface="Times New Roman" pitchFamily="18" charset="0"/>
                <a:cs typeface="Times New Roman" pitchFamily="18" charset="0"/>
              </a:rPr>
              <a:t> :</a:t>
            </a:r>
            <a:r>
              <a:rPr lang="en-US" sz="3200" kern="0" smtClean="0">
                <a:solidFill>
                  <a:srgbClr val="0000FF"/>
                </a:solidFill>
                <a:latin typeface="Times New Roman" pitchFamily="18" charset="0"/>
                <a:cs typeface="Times New Roman" pitchFamily="18" charset="0"/>
              </a:rPr>
              <a:t>Chọn nút lệnh thêm mới trang trình chiếu?</a:t>
            </a:r>
          </a:p>
        </p:txBody>
      </p:sp>
      <p:sp>
        <p:nvSpPr>
          <p:cNvPr id="14" name="Horizontal Scroll 13"/>
          <p:cNvSpPr>
            <a:spLocks noChangeArrowheads="1"/>
          </p:cNvSpPr>
          <p:nvPr/>
        </p:nvSpPr>
        <p:spPr bwMode="auto">
          <a:xfrm>
            <a:off x="2057400" y="0"/>
            <a:ext cx="4643438" cy="1708148"/>
          </a:xfrm>
          <a:prstGeom prst="horizontalScroll">
            <a:avLst>
              <a:gd name="adj" fmla="val 12500"/>
            </a:avLst>
          </a:prstGeom>
          <a:solidFill>
            <a:srgbClr val="CCECFF"/>
          </a:solidFill>
          <a:ln w="9525">
            <a:solidFill>
              <a:schemeClr val="tx1"/>
            </a:solidFill>
            <a:miter lim="800000"/>
            <a:headEnd/>
            <a:tailEnd/>
          </a:ln>
        </p:spPr>
        <p:txBody>
          <a:bodyPr wrap="none" anchor="ctr"/>
          <a:lstStyle/>
          <a:p>
            <a:pPr algn="ctr"/>
            <a:r>
              <a:rPr lang="en-US" sz="3500" u="none">
                <a:solidFill>
                  <a:srgbClr val="0000FF"/>
                </a:solidFill>
                <a:latin typeface="Times New Roman" pitchFamily="18" charset="0"/>
                <a:cs typeface="Times New Roman" pitchFamily="18" charset="0"/>
              </a:rPr>
              <a:t> </a:t>
            </a:r>
            <a:r>
              <a:rPr lang="en-US" sz="4000" b="1" u="none">
                <a:solidFill>
                  <a:srgbClr val="0000FF"/>
                </a:solidFill>
                <a:latin typeface="Times New Roman" pitchFamily="18" charset="0"/>
                <a:cs typeface="Times New Roman" pitchFamily="18" charset="0"/>
              </a:rPr>
              <a:t>BÀI TẬP</a:t>
            </a:r>
          </a:p>
          <a:p>
            <a:pPr algn="ctr"/>
            <a:endParaRPr lang="en-US">
              <a:solidFill>
                <a:srgbClr val="0000FF"/>
              </a:solidFill>
            </a:endParaRPr>
          </a:p>
        </p:txBody>
      </p:sp>
      <p:pic>
        <p:nvPicPr>
          <p:cNvPr id="15362" name="Picture 2"/>
          <p:cNvPicPr>
            <a:picLocks noChangeAspect="1" noChangeArrowheads="1"/>
          </p:cNvPicPr>
          <p:nvPr/>
        </p:nvPicPr>
        <p:blipFill>
          <a:blip r:embed="rId3"/>
          <a:srcRect/>
          <a:stretch>
            <a:fillRect/>
          </a:stretch>
        </p:blipFill>
        <p:spPr bwMode="auto">
          <a:xfrm>
            <a:off x="1981200" y="1771648"/>
            <a:ext cx="1600201" cy="1036494"/>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5715000" y="1695448"/>
            <a:ext cx="1676400" cy="99060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5"/>
          <a:srcRect/>
          <a:stretch>
            <a:fillRect/>
          </a:stretch>
        </p:blipFill>
        <p:spPr bwMode="auto">
          <a:xfrm>
            <a:off x="1981200" y="3752848"/>
            <a:ext cx="1752600" cy="856416"/>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5791200" y="3657600"/>
            <a:ext cx="1676400" cy="914400"/>
          </a:xfrm>
          <a:prstGeom prst="rect">
            <a:avLst/>
          </a:prstGeom>
          <a:noFill/>
          <a:ln w="9525">
            <a:noFill/>
            <a:miter lim="800000"/>
            <a:headEnd/>
            <a:tailEnd/>
          </a:ln>
          <a:effectLst/>
        </p:spPr>
      </p:pic>
      <p:sp>
        <p:nvSpPr>
          <p:cNvPr id="16" name="Oval 37"/>
          <p:cNvSpPr>
            <a:spLocks noChangeArrowheads="1"/>
          </p:cNvSpPr>
          <p:nvPr/>
        </p:nvSpPr>
        <p:spPr bwMode="auto">
          <a:xfrm>
            <a:off x="1295400" y="2362200"/>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500"/>
                                        <p:tgtEl>
                                          <p:spTgt spid="11"/>
                                        </p:tgtEl>
                                      </p:cBhvr>
                                    </p:animEffect>
                                  </p:childTnLst>
                                </p:cTn>
                              </p:par>
                              <p:par>
                                <p:cTn id="13" presetID="8" presetClass="entr" presetSubtype="16"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diamond(in)">
                                      <p:cBhvr>
                                        <p:cTn id="15" dur="2000"/>
                                        <p:tgtEl>
                                          <p:spTgt spid="15362"/>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diamond(in)">
                                      <p:cBhvr>
                                        <p:cTn id="21" dur="2000"/>
                                        <p:tgtEl>
                                          <p:spTgt spid="16386"/>
                                        </p:tgtEl>
                                      </p:cBhvr>
                                    </p:animEffect>
                                  </p:childTnLst>
                                </p:cTn>
                              </p:par>
                              <p:par>
                                <p:cTn id="22" presetID="8"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amond(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428630" y="228600"/>
            <a:ext cx="8715375" cy="7848302"/>
          </a:xfrm>
          <a:prstGeom prst="rect">
            <a:avLst/>
          </a:prstGeom>
          <a:noFill/>
          <a:ln w="9525">
            <a:noFill/>
            <a:miter lim="800000"/>
            <a:headEnd/>
            <a:tailEnd/>
          </a:ln>
        </p:spPr>
        <p:txBody>
          <a:bodyPr anchor="ctr">
            <a:spAutoFit/>
          </a:bodyPr>
          <a:lstStyle/>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a:lnSpc>
                <a:spcPct val="150000"/>
              </a:lnSpc>
              <a:defRPr/>
            </a:pPr>
            <a:r>
              <a:rPr lang="en-US" sz="2800" b="1" u="none" kern="0" smtClean="0">
                <a:latin typeface="Times New Roman" pitchFamily="18" charset="0"/>
                <a:ea typeface="+mj-ea"/>
                <a:cs typeface="Times New Roman" pitchFamily="18" charset="0"/>
              </a:rPr>
              <a:t>	</a:t>
            </a:r>
          </a:p>
          <a:p>
            <a:pPr>
              <a:lnSpc>
                <a:spcPct val="150000"/>
              </a:lnSpc>
              <a:defRPr/>
            </a:pPr>
            <a:r>
              <a:rPr lang="en-US" sz="2800" b="1" kern="0" smtClean="0">
                <a:latin typeface="Times New Roman" pitchFamily="18" charset="0"/>
                <a:ea typeface="+mj-ea"/>
                <a:cs typeface="Times New Roman" pitchFamily="18" charset="0"/>
              </a:rPr>
              <a:t>	</a:t>
            </a:r>
            <a:r>
              <a:rPr lang="en-US" sz="2800" b="1" u="none" kern="0" smtClean="0">
                <a:latin typeface="Times New Roman" pitchFamily="18" charset="0"/>
                <a:ea typeface="+mj-ea"/>
                <a:cs typeface="Times New Roman" pitchFamily="18" charset="0"/>
              </a:rPr>
              <a:t>A.				</a:t>
            </a:r>
            <a:r>
              <a:rPr lang="en-US" sz="2800" b="1" kern="0" smtClean="0">
                <a:latin typeface="Times New Roman" pitchFamily="18" charset="0"/>
                <a:cs typeface="Times New Roman" pitchFamily="18" charset="0"/>
              </a:rPr>
              <a:t> C.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a:t>
            </a:r>
          </a:p>
          <a:p>
            <a:pPr eaLnBrk="0" hangingPunct="0">
              <a:lnSpc>
                <a:spcPct val="150000"/>
              </a:lnSpc>
              <a:defRPr/>
            </a:pPr>
            <a:endParaRPr lang="en-US" sz="2800" b="1" kern="0" smtClean="0">
              <a:latin typeface="Times New Roman" pitchFamily="18" charset="0"/>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B</a:t>
            </a:r>
            <a:r>
              <a:rPr lang="en-US" sz="2800" b="1" u="none" kern="0" smtClean="0">
                <a:latin typeface="Times New Roman" pitchFamily="18" charset="0"/>
                <a:cs typeface="Times New Roman" pitchFamily="18" charset="0"/>
              </a:rPr>
              <a:t>. 				D.</a:t>
            </a:r>
            <a:endParaRPr lang="en-US" sz="2800" b="1" u="none" ker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ea typeface="+mj-ea"/>
                <a:cs typeface="Times New Roman" pitchFamily="18" charset="0"/>
              </a:rPr>
              <a:t>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u="none" kern="0" smtClean="0">
                <a:latin typeface="Times New Roman" pitchFamily="18" charset="0"/>
                <a:ea typeface="+mj-ea"/>
                <a:cs typeface="Times New Roman" pitchFamily="18" charset="0"/>
              </a:rPr>
              <a:t>	</a:t>
            </a:r>
            <a:endParaRPr lang="en-US" sz="2800" b="1" u="none" kern="0">
              <a:solidFill>
                <a:srgbClr val="00B050"/>
              </a:solidFill>
              <a:latin typeface="Times New Roman" pitchFamily="18" charset="0"/>
              <a:ea typeface="+mj-ea"/>
              <a:cs typeface="Times New Roman" pitchFamily="18" charset="0"/>
            </a:endParaRP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p:txBody>
      </p:sp>
      <p:pic>
        <p:nvPicPr>
          <p:cNvPr id="12291" name="Picture 28" descr="POINSET2"/>
          <p:cNvPicPr>
            <a:picLocks noChangeAspect="1" noChangeArrowheads="1"/>
          </p:cNvPicPr>
          <p:nvPr/>
        </p:nvPicPr>
        <p:blipFill>
          <a:blip r:embed="rId2"/>
          <a:srcRect/>
          <a:stretch>
            <a:fillRect/>
          </a:stretch>
        </p:blipFill>
        <p:spPr bwMode="auto">
          <a:xfrm rot="10800000">
            <a:off x="7866068" y="5584828"/>
            <a:ext cx="1277937" cy="1273175"/>
          </a:xfrm>
          <a:prstGeom prst="rect">
            <a:avLst/>
          </a:prstGeom>
          <a:noFill/>
          <a:ln w="9525">
            <a:noFill/>
            <a:miter lim="800000"/>
            <a:headEnd/>
            <a:tailEnd/>
          </a:ln>
        </p:spPr>
      </p:pic>
      <p:pic>
        <p:nvPicPr>
          <p:cNvPr id="12292" name="Picture 28" descr="POINSET2"/>
          <p:cNvPicPr>
            <a:picLocks noChangeAspect="1" noChangeArrowheads="1"/>
          </p:cNvPicPr>
          <p:nvPr/>
        </p:nvPicPr>
        <p:blipFill>
          <a:blip r:embed="rId2"/>
          <a:srcRect/>
          <a:stretch>
            <a:fillRect/>
          </a:stretch>
        </p:blipFill>
        <p:spPr bwMode="auto">
          <a:xfrm>
            <a:off x="0" y="4"/>
            <a:ext cx="1277938" cy="1273175"/>
          </a:xfrm>
          <a:prstGeom prst="rect">
            <a:avLst/>
          </a:prstGeom>
          <a:noFill/>
          <a:ln w="9525">
            <a:noFill/>
            <a:miter lim="800000"/>
            <a:headEnd/>
            <a:tailEnd/>
          </a:ln>
        </p:spPr>
      </p:pic>
      <p:pic>
        <p:nvPicPr>
          <p:cNvPr id="12293" name="Picture 28" descr="POINSET2"/>
          <p:cNvPicPr>
            <a:picLocks noChangeAspect="1" noChangeArrowheads="1"/>
          </p:cNvPicPr>
          <p:nvPr/>
        </p:nvPicPr>
        <p:blipFill>
          <a:blip r:embed="rId2"/>
          <a:srcRect/>
          <a:stretch>
            <a:fillRect/>
          </a:stretch>
        </p:blipFill>
        <p:spPr bwMode="auto">
          <a:xfrm rot="5400000">
            <a:off x="7797009" y="2384"/>
            <a:ext cx="1277939" cy="1273175"/>
          </a:xfrm>
          <a:prstGeom prst="rect">
            <a:avLst/>
          </a:prstGeom>
          <a:noFill/>
          <a:ln w="9525">
            <a:noFill/>
            <a:miter lim="800000"/>
            <a:headEnd/>
            <a:tailEnd/>
          </a:ln>
        </p:spPr>
      </p:pic>
      <p:pic>
        <p:nvPicPr>
          <p:cNvPr id="12294" name="Picture 28" descr="POINSET2"/>
          <p:cNvPicPr>
            <a:picLocks noChangeAspect="1" noChangeArrowheads="1"/>
          </p:cNvPicPr>
          <p:nvPr/>
        </p:nvPicPr>
        <p:blipFill>
          <a:blip r:embed="rId2"/>
          <a:srcRect/>
          <a:stretch>
            <a:fillRect/>
          </a:stretch>
        </p:blipFill>
        <p:spPr bwMode="auto">
          <a:xfrm rot="-5400000">
            <a:off x="-2380" y="5461797"/>
            <a:ext cx="1398587" cy="1393825"/>
          </a:xfrm>
          <a:prstGeom prst="rect">
            <a:avLst/>
          </a:prstGeom>
          <a:noFill/>
          <a:ln w="9525">
            <a:noFill/>
            <a:miter lim="800000"/>
            <a:headEnd/>
            <a:tailEnd/>
          </a:ln>
        </p:spPr>
      </p:pic>
      <p:sp>
        <p:nvSpPr>
          <p:cNvPr id="13" name="Rectangle 12"/>
          <p:cNvSpPr/>
          <p:nvPr/>
        </p:nvSpPr>
        <p:spPr>
          <a:xfrm>
            <a:off x="457200" y="4977825"/>
            <a:ext cx="8763000" cy="584775"/>
          </a:xfrm>
          <a:prstGeom prst="rect">
            <a:avLst/>
          </a:prstGeom>
        </p:spPr>
        <p:txBody>
          <a:bodyPr wrap="square">
            <a:spAutoFit/>
          </a:bodyPr>
          <a:lstStyle/>
          <a:p>
            <a:pPr>
              <a:buFontTx/>
              <a:buChar char="-"/>
              <a:defRPr/>
            </a:pPr>
            <a:r>
              <a:rPr lang="en-US" sz="3200" kern="0" smtClean="0">
                <a:solidFill>
                  <a:srgbClr val="0000FF"/>
                </a:solidFill>
                <a:latin typeface="Times New Roman" pitchFamily="18" charset="0"/>
                <a:cs typeface="Times New Roman" pitchFamily="18" charset="0"/>
              </a:rPr>
              <a:t>Câu 2 :Chọn nút lệnh xóa trang trình chiếu?</a:t>
            </a:r>
            <a:endParaRPr lang="en-US" sz="3200" kern="0">
              <a:solidFill>
                <a:srgbClr val="0000FF"/>
              </a:solidFill>
              <a:latin typeface="Times New Roman" pitchFamily="18" charset="0"/>
              <a:cs typeface="Times New Roman" pitchFamily="18" charset="0"/>
            </a:endParaRPr>
          </a:p>
        </p:txBody>
      </p:sp>
      <p:sp>
        <p:nvSpPr>
          <p:cNvPr id="14" name="Horizontal Scroll 13"/>
          <p:cNvSpPr>
            <a:spLocks noChangeArrowheads="1"/>
          </p:cNvSpPr>
          <p:nvPr/>
        </p:nvSpPr>
        <p:spPr bwMode="auto">
          <a:xfrm>
            <a:off x="2057400" y="0"/>
            <a:ext cx="4643438" cy="1708148"/>
          </a:xfrm>
          <a:prstGeom prst="horizontalScroll">
            <a:avLst>
              <a:gd name="adj" fmla="val 12500"/>
            </a:avLst>
          </a:prstGeom>
          <a:solidFill>
            <a:srgbClr val="CCECFF"/>
          </a:solidFill>
          <a:ln w="9525">
            <a:solidFill>
              <a:schemeClr val="tx1"/>
            </a:solidFill>
            <a:miter lim="800000"/>
            <a:headEnd/>
            <a:tailEnd/>
          </a:ln>
        </p:spPr>
        <p:txBody>
          <a:bodyPr wrap="none" anchor="ctr"/>
          <a:lstStyle/>
          <a:p>
            <a:pPr algn="ctr"/>
            <a:r>
              <a:rPr lang="en-US" sz="3500" u="none">
                <a:solidFill>
                  <a:srgbClr val="0000FF"/>
                </a:solidFill>
                <a:latin typeface="Times New Roman" pitchFamily="18" charset="0"/>
                <a:cs typeface="Times New Roman" pitchFamily="18" charset="0"/>
              </a:rPr>
              <a:t> </a:t>
            </a:r>
            <a:r>
              <a:rPr lang="en-US" sz="4000" b="1" u="none">
                <a:solidFill>
                  <a:srgbClr val="0000FF"/>
                </a:solidFill>
                <a:latin typeface="Times New Roman" pitchFamily="18" charset="0"/>
                <a:cs typeface="Times New Roman" pitchFamily="18" charset="0"/>
              </a:rPr>
              <a:t>BÀI TẬP</a:t>
            </a:r>
          </a:p>
          <a:p>
            <a:pPr algn="ctr"/>
            <a:endParaRPr lang="en-US">
              <a:solidFill>
                <a:srgbClr val="0000FF"/>
              </a:solidFill>
            </a:endParaRPr>
          </a:p>
        </p:txBody>
      </p:sp>
      <p:pic>
        <p:nvPicPr>
          <p:cNvPr id="15362" name="Picture 2"/>
          <p:cNvPicPr>
            <a:picLocks noChangeAspect="1" noChangeArrowheads="1"/>
          </p:cNvPicPr>
          <p:nvPr/>
        </p:nvPicPr>
        <p:blipFill>
          <a:blip r:embed="rId3"/>
          <a:srcRect/>
          <a:stretch>
            <a:fillRect/>
          </a:stretch>
        </p:blipFill>
        <p:spPr bwMode="auto">
          <a:xfrm>
            <a:off x="1981200" y="1771648"/>
            <a:ext cx="1600201" cy="1036494"/>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5715000" y="1695448"/>
            <a:ext cx="1676400" cy="99060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5"/>
          <a:srcRect/>
          <a:stretch>
            <a:fillRect/>
          </a:stretch>
        </p:blipFill>
        <p:spPr bwMode="auto">
          <a:xfrm>
            <a:off x="1981200" y="3752848"/>
            <a:ext cx="1752600" cy="856416"/>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5791200" y="3657600"/>
            <a:ext cx="1676400" cy="914400"/>
          </a:xfrm>
          <a:prstGeom prst="rect">
            <a:avLst/>
          </a:prstGeom>
          <a:noFill/>
          <a:ln w="9525">
            <a:noFill/>
            <a:miter lim="800000"/>
            <a:headEnd/>
            <a:tailEnd/>
          </a:ln>
          <a:effectLst/>
        </p:spPr>
      </p:pic>
      <p:sp>
        <p:nvSpPr>
          <p:cNvPr id="16" name="Oval 37"/>
          <p:cNvSpPr>
            <a:spLocks noChangeArrowheads="1"/>
          </p:cNvSpPr>
          <p:nvPr/>
        </p:nvSpPr>
        <p:spPr bwMode="auto">
          <a:xfrm>
            <a:off x="1295400" y="4267200"/>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428630" y="228600"/>
            <a:ext cx="8715375" cy="7848302"/>
          </a:xfrm>
          <a:prstGeom prst="rect">
            <a:avLst/>
          </a:prstGeom>
          <a:noFill/>
          <a:ln w="9525">
            <a:noFill/>
            <a:miter lim="800000"/>
            <a:headEnd/>
            <a:tailEnd/>
          </a:ln>
        </p:spPr>
        <p:txBody>
          <a:bodyPr anchor="ctr">
            <a:spAutoFit/>
          </a:bodyPr>
          <a:lstStyle/>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a:lnSpc>
                <a:spcPct val="150000"/>
              </a:lnSpc>
              <a:defRPr/>
            </a:pPr>
            <a:r>
              <a:rPr lang="en-US" sz="2800" b="1" u="none" kern="0" smtClean="0">
                <a:latin typeface="Times New Roman" pitchFamily="18" charset="0"/>
                <a:ea typeface="+mj-ea"/>
                <a:cs typeface="Times New Roman" pitchFamily="18" charset="0"/>
              </a:rPr>
              <a:t>	</a:t>
            </a:r>
          </a:p>
          <a:p>
            <a:pPr>
              <a:lnSpc>
                <a:spcPct val="150000"/>
              </a:lnSpc>
              <a:defRPr/>
            </a:pPr>
            <a:r>
              <a:rPr lang="en-US" sz="2800" b="1" kern="0" smtClean="0">
                <a:latin typeface="Times New Roman" pitchFamily="18" charset="0"/>
                <a:ea typeface="+mj-ea"/>
                <a:cs typeface="Times New Roman" pitchFamily="18" charset="0"/>
              </a:rPr>
              <a:t>	</a:t>
            </a:r>
            <a:r>
              <a:rPr lang="en-US" sz="2800" b="1" u="none" kern="0" smtClean="0">
                <a:latin typeface="Times New Roman" pitchFamily="18" charset="0"/>
                <a:ea typeface="+mj-ea"/>
                <a:cs typeface="Times New Roman" pitchFamily="18" charset="0"/>
              </a:rPr>
              <a:t>A.				</a:t>
            </a:r>
            <a:r>
              <a:rPr lang="en-US" sz="2800" b="1" kern="0" smtClean="0">
                <a:latin typeface="Times New Roman" pitchFamily="18" charset="0"/>
                <a:cs typeface="Times New Roman" pitchFamily="18" charset="0"/>
              </a:rPr>
              <a:t> C.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a:t>
            </a:r>
          </a:p>
          <a:p>
            <a:pPr eaLnBrk="0" hangingPunct="0">
              <a:lnSpc>
                <a:spcPct val="150000"/>
              </a:lnSpc>
              <a:defRPr/>
            </a:pPr>
            <a:endParaRPr lang="en-US" sz="2800" b="1" kern="0" smtClean="0">
              <a:latin typeface="Times New Roman" pitchFamily="18" charset="0"/>
              <a:cs typeface="Times New Roman" pitchFamily="18" charset="0"/>
            </a:endParaRPr>
          </a:p>
          <a:p>
            <a:pPr eaLnBrk="0" hangingPunct="0">
              <a:lnSpc>
                <a:spcPct val="150000"/>
              </a:lnSpc>
              <a:defRPr/>
            </a:pPr>
            <a:r>
              <a:rPr lang="en-US" sz="2800" b="1" kern="0" smtClean="0">
                <a:latin typeface="Times New Roman" pitchFamily="18" charset="0"/>
                <a:cs typeface="Times New Roman" pitchFamily="18" charset="0"/>
              </a:rPr>
              <a:t>	B</a:t>
            </a:r>
            <a:r>
              <a:rPr lang="en-US" sz="2800" b="1" u="none" kern="0" smtClean="0">
                <a:latin typeface="Times New Roman" pitchFamily="18" charset="0"/>
                <a:cs typeface="Times New Roman" pitchFamily="18" charset="0"/>
              </a:rPr>
              <a:t>. 				D.</a:t>
            </a:r>
            <a:endParaRPr lang="en-US" sz="2800" b="1" u="none" kern="0">
              <a:latin typeface="Times New Roman" pitchFamily="18" charset="0"/>
              <a:ea typeface="+mj-ea"/>
              <a:cs typeface="Times New Roman" pitchFamily="18" charset="0"/>
            </a:endParaRPr>
          </a:p>
          <a:p>
            <a:pPr eaLnBrk="0" hangingPunct="0">
              <a:lnSpc>
                <a:spcPct val="150000"/>
              </a:lnSpc>
              <a:defRPr/>
            </a:pPr>
            <a:r>
              <a:rPr lang="en-US" sz="2800" b="1" kern="0" smtClean="0">
                <a:latin typeface="Times New Roman" pitchFamily="18" charset="0"/>
                <a:ea typeface="+mj-ea"/>
                <a:cs typeface="Times New Roman" pitchFamily="18" charset="0"/>
              </a:rPr>
              <a:t>	</a:t>
            </a:r>
            <a:r>
              <a:rPr lang="en-US" sz="2800" b="1" u="none" kern="0">
                <a:latin typeface="Times New Roman" pitchFamily="18" charset="0"/>
                <a:ea typeface="+mj-ea"/>
                <a:cs typeface="Times New Roman" pitchFamily="18" charset="0"/>
              </a:rPr>
              <a:t>				</a:t>
            </a:r>
            <a:endParaRPr lang="en-US" sz="2800" b="1" u="none" kern="0" smtClean="0">
              <a:latin typeface="Times New Roman" pitchFamily="18" charset="0"/>
              <a:ea typeface="+mj-ea"/>
              <a:cs typeface="Times New Roman" pitchFamily="18" charset="0"/>
            </a:endParaRPr>
          </a:p>
          <a:p>
            <a:pPr eaLnBrk="0" hangingPunct="0">
              <a:lnSpc>
                <a:spcPct val="150000"/>
              </a:lnSpc>
              <a:defRPr/>
            </a:pPr>
            <a:r>
              <a:rPr lang="en-US" sz="2800" b="1" u="none" kern="0" smtClean="0">
                <a:latin typeface="Times New Roman" pitchFamily="18" charset="0"/>
                <a:ea typeface="+mj-ea"/>
                <a:cs typeface="Times New Roman" pitchFamily="18" charset="0"/>
              </a:rPr>
              <a:t>	</a:t>
            </a:r>
            <a:endParaRPr lang="en-US" sz="2800" b="1" u="none" kern="0">
              <a:solidFill>
                <a:srgbClr val="00B050"/>
              </a:solidFill>
              <a:latin typeface="Times New Roman" pitchFamily="18" charset="0"/>
              <a:ea typeface="+mj-ea"/>
              <a:cs typeface="Times New Roman" pitchFamily="18" charset="0"/>
            </a:endParaRP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a:p>
            <a:pPr eaLnBrk="0" hangingPunct="0">
              <a:lnSpc>
                <a:spcPct val="150000"/>
              </a:lnSpc>
              <a:defRPr/>
            </a:pPr>
            <a:r>
              <a:rPr lang="en-US" sz="2800" b="1" u="none" kern="0">
                <a:latin typeface="Times New Roman" pitchFamily="18" charset="0"/>
                <a:ea typeface="+mj-ea"/>
                <a:cs typeface="Times New Roman" pitchFamily="18" charset="0"/>
              </a:rPr>
              <a:t> 		</a:t>
            </a:r>
          </a:p>
        </p:txBody>
      </p:sp>
      <p:pic>
        <p:nvPicPr>
          <p:cNvPr id="12291" name="Picture 28" descr="POINSET2"/>
          <p:cNvPicPr>
            <a:picLocks noChangeAspect="1" noChangeArrowheads="1"/>
          </p:cNvPicPr>
          <p:nvPr/>
        </p:nvPicPr>
        <p:blipFill>
          <a:blip r:embed="rId2"/>
          <a:srcRect/>
          <a:stretch>
            <a:fillRect/>
          </a:stretch>
        </p:blipFill>
        <p:spPr bwMode="auto">
          <a:xfrm rot="10800000">
            <a:off x="7866068" y="5584828"/>
            <a:ext cx="1277937" cy="1273175"/>
          </a:xfrm>
          <a:prstGeom prst="rect">
            <a:avLst/>
          </a:prstGeom>
          <a:noFill/>
          <a:ln w="9525">
            <a:noFill/>
            <a:miter lim="800000"/>
            <a:headEnd/>
            <a:tailEnd/>
          </a:ln>
        </p:spPr>
      </p:pic>
      <p:pic>
        <p:nvPicPr>
          <p:cNvPr id="12292" name="Picture 28" descr="POINSET2"/>
          <p:cNvPicPr>
            <a:picLocks noChangeAspect="1" noChangeArrowheads="1"/>
          </p:cNvPicPr>
          <p:nvPr/>
        </p:nvPicPr>
        <p:blipFill>
          <a:blip r:embed="rId2"/>
          <a:srcRect/>
          <a:stretch>
            <a:fillRect/>
          </a:stretch>
        </p:blipFill>
        <p:spPr bwMode="auto">
          <a:xfrm>
            <a:off x="0" y="4"/>
            <a:ext cx="1277938" cy="1273175"/>
          </a:xfrm>
          <a:prstGeom prst="rect">
            <a:avLst/>
          </a:prstGeom>
          <a:noFill/>
          <a:ln w="9525">
            <a:noFill/>
            <a:miter lim="800000"/>
            <a:headEnd/>
            <a:tailEnd/>
          </a:ln>
        </p:spPr>
      </p:pic>
      <p:pic>
        <p:nvPicPr>
          <p:cNvPr id="12293" name="Picture 28" descr="POINSET2"/>
          <p:cNvPicPr>
            <a:picLocks noChangeAspect="1" noChangeArrowheads="1"/>
          </p:cNvPicPr>
          <p:nvPr/>
        </p:nvPicPr>
        <p:blipFill>
          <a:blip r:embed="rId2"/>
          <a:srcRect/>
          <a:stretch>
            <a:fillRect/>
          </a:stretch>
        </p:blipFill>
        <p:spPr bwMode="auto">
          <a:xfrm rot="5400000">
            <a:off x="7797009" y="2384"/>
            <a:ext cx="1277939" cy="1273175"/>
          </a:xfrm>
          <a:prstGeom prst="rect">
            <a:avLst/>
          </a:prstGeom>
          <a:noFill/>
          <a:ln w="9525">
            <a:noFill/>
            <a:miter lim="800000"/>
            <a:headEnd/>
            <a:tailEnd/>
          </a:ln>
        </p:spPr>
      </p:pic>
      <p:pic>
        <p:nvPicPr>
          <p:cNvPr id="12294" name="Picture 28" descr="POINSET2"/>
          <p:cNvPicPr>
            <a:picLocks noChangeAspect="1" noChangeArrowheads="1"/>
          </p:cNvPicPr>
          <p:nvPr/>
        </p:nvPicPr>
        <p:blipFill>
          <a:blip r:embed="rId2"/>
          <a:srcRect/>
          <a:stretch>
            <a:fillRect/>
          </a:stretch>
        </p:blipFill>
        <p:spPr bwMode="auto">
          <a:xfrm rot="-5400000">
            <a:off x="-2380" y="5461797"/>
            <a:ext cx="1398587" cy="1393825"/>
          </a:xfrm>
          <a:prstGeom prst="rect">
            <a:avLst/>
          </a:prstGeom>
          <a:noFill/>
          <a:ln w="9525">
            <a:noFill/>
            <a:miter lim="800000"/>
            <a:headEnd/>
            <a:tailEnd/>
          </a:ln>
        </p:spPr>
      </p:pic>
      <p:sp>
        <p:nvSpPr>
          <p:cNvPr id="13" name="Rectangle 12"/>
          <p:cNvSpPr/>
          <p:nvPr/>
        </p:nvSpPr>
        <p:spPr>
          <a:xfrm>
            <a:off x="457200" y="4977825"/>
            <a:ext cx="8763000" cy="584775"/>
          </a:xfrm>
          <a:prstGeom prst="rect">
            <a:avLst/>
          </a:prstGeom>
        </p:spPr>
        <p:txBody>
          <a:bodyPr wrap="square">
            <a:spAutoFit/>
          </a:bodyPr>
          <a:lstStyle/>
          <a:p>
            <a:pPr>
              <a:buFontTx/>
              <a:buChar char="-"/>
              <a:defRPr/>
            </a:pPr>
            <a:r>
              <a:rPr lang="en-US" sz="3200" kern="0" smtClean="0">
                <a:solidFill>
                  <a:srgbClr val="0000FF"/>
                </a:solidFill>
                <a:latin typeface="Times New Roman" pitchFamily="18" charset="0"/>
                <a:cs typeface="Times New Roman" pitchFamily="18" charset="0"/>
              </a:rPr>
              <a:t>Câu 3 :Chọn nút lệnh lưu trang trình chiếu?</a:t>
            </a:r>
            <a:endParaRPr lang="en-US" sz="3200" kern="0">
              <a:solidFill>
                <a:srgbClr val="0000FF"/>
              </a:solidFill>
              <a:latin typeface="Times New Roman" pitchFamily="18" charset="0"/>
              <a:cs typeface="Times New Roman" pitchFamily="18" charset="0"/>
            </a:endParaRPr>
          </a:p>
        </p:txBody>
      </p:sp>
      <p:sp>
        <p:nvSpPr>
          <p:cNvPr id="14" name="Horizontal Scroll 13"/>
          <p:cNvSpPr>
            <a:spLocks noChangeArrowheads="1"/>
          </p:cNvSpPr>
          <p:nvPr/>
        </p:nvSpPr>
        <p:spPr bwMode="auto">
          <a:xfrm>
            <a:off x="2057400" y="0"/>
            <a:ext cx="4643438" cy="1708148"/>
          </a:xfrm>
          <a:prstGeom prst="horizontalScroll">
            <a:avLst>
              <a:gd name="adj" fmla="val 12500"/>
            </a:avLst>
          </a:prstGeom>
          <a:solidFill>
            <a:srgbClr val="CCECFF"/>
          </a:solidFill>
          <a:ln w="9525">
            <a:solidFill>
              <a:schemeClr val="tx1"/>
            </a:solidFill>
            <a:miter lim="800000"/>
            <a:headEnd/>
            <a:tailEnd/>
          </a:ln>
        </p:spPr>
        <p:txBody>
          <a:bodyPr wrap="none" anchor="ctr"/>
          <a:lstStyle/>
          <a:p>
            <a:pPr algn="ctr"/>
            <a:r>
              <a:rPr lang="en-US" sz="3500" u="none">
                <a:solidFill>
                  <a:srgbClr val="0000FF"/>
                </a:solidFill>
                <a:latin typeface="Times New Roman" pitchFamily="18" charset="0"/>
                <a:cs typeface="Times New Roman" pitchFamily="18" charset="0"/>
              </a:rPr>
              <a:t> </a:t>
            </a:r>
            <a:r>
              <a:rPr lang="en-US" sz="4000" b="1" u="none">
                <a:solidFill>
                  <a:srgbClr val="0000FF"/>
                </a:solidFill>
                <a:latin typeface="Times New Roman" pitchFamily="18" charset="0"/>
                <a:cs typeface="Times New Roman" pitchFamily="18" charset="0"/>
              </a:rPr>
              <a:t>BÀI TẬP</a:t>
            </a:r>
          </a:p>
          <a:p>
            <a:pPr algn="ctr"/>
            <a:endParaRPr lang="en-US">
              <a:solidFill>
                <a:srgbClr val="0000FF"/>
              </a:solidFill>
            </a:endParaRPr>
          </a:p>
        </p:txBody>
      </p:sp>
      <p:pic>
        <p:nvPicPr>
          <p:cNvPr id="15362" name="Picture 2"/>
          <p:cNvPicPr>
            <a:picLocks noChangeAspect="1" noChangeArrowheads="1"/>
          </p:cNvPicPr>
          <p:nvPr/>
        </p:nvPicPr>
        <p:blipFill>
          <a:blip r:embed="rId3"/>
          <a:srcRect/>
          <a:stretch>
            <a:fillRect/>
          </a:stretch>
        </p:blipFill>
        <p:spPr bwMode="auto">
          <a:xfrm>
            <a:off x="1981200" y="1771648"/>
            <a:ext cx="1600201" cy="1036494"/>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5715000" y="1695448"/>
            <a:ext cx="1676400" cy="99060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5"/>
          <a:srcRect/>
          <a:stretch>
            <a:fillRect/>
          </a:stretch>
        </p:blipFill>
        <p:spPr bwMode="auto">
          <a:xfrm>
            <a:off x="1981200" y="3752848"/>
            <a:ext cx="1752600" cy="856416"/>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5791200" y="3657600"/>
            <a:ext cx="1676400" cy="914400"/>
          </a:xfrm>
          <a:prstGeom prst="rect">
            <a:avLst/>
          </a:prstGeom>
          <a:noFill/>
          <a:ln w="9525">
            <a:noFill/>
            <a:miter lim="800000"/>
            <a:headEnd/>
            <a:tailEnd/>
          </a:ln>
          <a:effectLst/>
        </p:spPr>
      </p:pic>
      <p:sp>
        <p:nvSpPr>
          <p:cNvPr id="16" name="Oval 37"/>
          <p:cNvSpPr>
            <a:spLocks noChangeArrowheads="1"/>
          </p:cNvSpPr>
          <p:nvPr/>
        </p:nvSpPr>
        <p:spPr bwMode="auto">
          <a:xfrm>
            <a:off x="4953000" y="4267200"/>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2214563" y="0"/>
            <a:ext cx="4354512" cy="1039812"/>
            <a:chOff x="192" y="873"/>
            <a:chExt cx="2630" cy="655"/>
          </a:xfrm>
        </p:grpSpPr>
        <p:grpSp>
          <p:nvGrpSpPr>
            <p:cNvPr id="3" name="Group 55"/>
            <p:cNvGrpSpPr>
              <a:grpSpLocks/>
            </p:cNvGrpSpPr>
            <p:nvPr/>
          </p:nvGrpSpPr>
          <p:grpSpPr bwMode="auto">
            <a:xfrm>
              <a:off x="192" y="873"/>
              <a:ext cx="2630" cy="655"/>
              <a:chOff x="2160" y="1678"/>
              <a:chExt cx="1303" cy="1134"/>
            </a:xfrm>
          </p:grpSpPr>
          <p:sp>
            <p:nvSpPr>
              <p:cNvPr id="17414" name="Oval 56"/>
              <p:cNvSpPr>
                <a:spLocks noChangeArrowheads="1"/>
              </p:cNvSpPr>
              <p:nvPr/>
            </p:nvSpPr>
            <p:spPr bwMode="gray">
              <a:xfrm>
                <a:off x="2781" y="1981"/>
                <a:ext cx="78" cy="566"/>
              </a:xfrm>
              <a:prstGeom prst="ellipse">
                <a:avLst/>
              </a:prstGeom>
              <a:gradFill rotWithShape="1">
                <a:gsLst>
                  <a:gs pos="0">
                    <a:srgbClr val="FFFFFF"/>
                  </a:gs>
                  <a:gs pos="50000">
                    <a:srgbClr val="FCDF06"/>
                  </a:gs>
                  <a:gs pos="100000">
                    <a:srgbClr val="FFFFFF"/>
                  </a:gs>
                </a:gsLst>
                <a:lin ang="2700000" scaled="1"/>
              </a:gradFill>
              <a:ln w="38100" algn="ctr">
                <a:noFill/>
                <a:round/>
                <a:headEnd/>
                <a:tailEnd/>
              </a:ln>
            </p:spPr>
            <p:txBody>
              <a:bodyPr wrap="none" anchor="ctr">
                <a:spAutoFit/>
              </a:bodyPr>
              <a:lstStyle/>
              <a:p>
                <a:endParaRPr lang="en-US" u="none"/>
              </a:p>
            </p:txBody>
          </p:sp>
          <p:sp>
            <p:nvSpPr>
              <p:cNvPr id="17415" name="Oval 57"/>
              <p:cNvSpPr>
                <a:spLocks noChangeArrowheads="1"/>
              </p:cNvSpPr>
              <p:nvPr/>
            </p:nvSpPr>
            <p:spPr bwMode="gray">
              <a:xfrm>
                <a:off x="2783" y="1981"/>
                <a:ext cx="78" cy="566"/>
              </a:xfrm>
              <a:prstGeom prst="ellipse">
                <a:avLst/>
              </a:prstGeom>
              <a:solidFill>
                <a:srgbClr val="00FF00">
                  <a:alpha val="32156"/>
                </a:srgbClr>
              </a:solidFill>
              <a:ln w="38100" algn="ctr">
                <a:noFill/>
                <a:round/>
                <a:headEnd/>
                <a:tailEnd/>
              </a:ln>
            </p:spPr>
            <p:txBody>
              <a:bodyPr wrap="none" anchor="ctr">
                <a:spAutoFit/>
              </a:bodyPr>
              <a:lstStyle/>
              <a:p>
                <a:endParaRPr lang="en-US" u="none"/>
              </a:p>
            </p:txBody>
          </p:sp>
          <p:sp>
            <p:nvSpPr>
              <p:cNvPr id="17416" name="Oval 58"/>
              <p:cNvSpPr>
                <a:spLocks noChangeArrowheads="1"/>
              </p:cNvSpPr>
              <p:nvPr/>
            </p:nvSpPr>
            <p:spPr bwMode="gray">
              <a:xfrm>
                <a:off x="2163" y="1983"/>
                <a:ext cx="1300" cy="566"/>
              </a:xfrm>
              <a:prstGeom prst="ellipse">
                <a:avLst/>
              </a:prstGeom>
              <a:gradFill rotWithShape="1">
                <a:gsLst>
                  <a:gs pos="0">
                    <a:srgbClr val="887903"/>
                  </a:gs>
                  <a:gs pos="50000">
                    <a:srgbClr val="FCDF06"/>
                  </a:gs>
                  <a:gs pos="100000">
                    <a:srgbClr val="887903"/>
                  </a:gs>
                </a:gsLst>
                <a:lin ang="18900000" scaled="1"/>
              </a:gradFill>
              <a:ln w="38100" algn="ctr">
                <a:noFill/>
                <a:round/>
                <a:headEnd/>
                <a:tailEnd/>
              </a:ln>
            </p:spPr>
            <p:txBody>
              <a:bodyPr anchor="ctr">
                <a:spAutoFit/>
              </a:bodyPr>
              <a:lstStyle/>
              <a:p>
                <a:endParaRPr lang="en-US" u="none"/>
              </a:p>
            </p:txBody>
          </p:sp>
          <p:sp>
            <p:nvSpPr>
              <p:cNvPr id="17417" name="Oval 59"/>
              <p:cNvSpPr>
                <a:spLocks noChangeArrowheads="1"/>
              </p:cNvSpPr>
              <p:nvPr/>
            </p:nvSpPr>
            <p:spPr bwMode="gray">
              <a:xfrm>
                <a:off x="2160" y="1948"/>
                <a:ext cx="1300" cy="566"/>
              </a:xfrm>
              <a:prstGeom prst="ellipse">
                <a:avLst/>
              </a:prstGeom>
              <a:solidFill>
                <a:srgbClr val="FF00FF">
                  <a:alpha val="0"/>
                </a:srgbClr>
              </a:solidFill>
              <a:ln w="38100" algn="ctr">
                <a:solidFill>
                  <a:schemeClr val="bg1"/>
                </a:solidFill>
                <a:round/>
                <a:headEnd/>
                <a:tailEnd/>
              </a:ln>
            </p:spPr>
            <p:txBody>
              <a:bodyPr anchor="ctr">
                <a:spAutoFit/>
              </a:bodyPr>
              <a:lstStyle/>
              <a:p>
                <a:endParaRPr lang="en-US" u="none"/>
              </a:p>
            </p:txBody>
          </p:sp>
          <p:sp>
            <p:nvSpPr>
              <p:cNvPr id="17418" name="Oval 60"/>
              <p:cNvSpPr>
                <a:spLocks noChangeArrowheads="1"/>
              </p:cNvSpPr>
              <p:nvPr/>
            </p:nvSpPr>
            <p:spPr bwMode="gray">
              <a:xfrm>
                <a:off x="2228" y="1983"/>
                <a:ext cx="1170" cy="566"/>
              </a:xfrm>
              <a:prstGeom prst="ellipse">
                <a:avLst/>
              </a:prstGeom>
              <a:solidFill>
                <a:srgbClr val="FF00FF"/>
              </a:solidFill>
              <a:ln w="38100" algn="ctr">
                <a:noFill/>
                <a:round/>
                <a:headEnd/>
                <a:tailEnd/>
              </a:ln>
            </p:spPr>
            <p:txBody>
              <a:bodyPr anchor="ctr">
                <a:spAutoFit/>
              </a:bodyPr>
              <a:lstStyle/>
              <a:p>
                <a:endParaRPr lang="en-US" u="none"/>
              </a:p>
            </p:txBody>
          </p:sp>
          <p:sp>
            <p:nvSpPr>
              <p:cNvPr id="17419" name="Oval 61"/>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en-US" u="none"/>
              </a:p>
            </p:txBody>
          </p:sp>
          <p:sp>
            <p:nvSpPr>
              <p:cNvPr id="17420" name="Oval 62"/>
              <p:cNvSpPr>
                <a:spLocks noChangeArrowheads="1"/>
              </p:cNvSpPr>
              <p:nvPr/>
            </p:nvSpPr>
            <p:spPr bwMode="gray">
              <a:xfrm>
                <a:off x="2261" y="1685"/>
                <a:ext cx="1105" cy="1105"/>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en-US" u="none"/>
              </a:p>
            </p:txBody>
          </p:sp>
          <p:sp>
            <p:nvSpPr>
              <p:cNvPr id="17421" name="Oval 63"/>
              <p:cNvSpPr>
                <a:spLocks noChangeArrowheads="1"/>
              </p:cNvSpPr>
              <p:nvPr/>
            </p:nvSpPr>
            <p:spPr bwMode="gray">
              <a:xfrm>
                <a:off x="2273" y="1696"/>
                <a:ext cx="1052" cy="1032"/>
              </a:xfrm>
              <a:prstGeom prst="ellipse">
                <a:avLst/>
              </a:prstGeom>
              <a:solidFill>
                <a:schemeClr val="bg1">
                  <a:alpha val="47842"/>
                </a:schemeClr>
              </a:solidFill>
              <a:ln w="9525" algn="ctr">
                <a:noFill/>
                <a:round/>
                <a:headEnd/>
                <a:tailEnd/>
              </a:ln>
            </p:spPr>
            <p:txBody>
              <a:bodyPr vert="eaVert" wrap="none" anchor="ctr"/>
              <a:lstStyle/>
              <a:p>
                <a:endParaRPr lang="en-US" u="none">
                  <a:solidFill>
                    <a:srgbClr val="FF0000"/>
                  </a:solidFill>
                </a:endParaRPr>
              </a:p>
            </p:txBody>
          </p:sp>
          <p:sp>
            <p:nvSpPr>
              <p:cNvPr id="17422" name="Oval 64"/>
              <p:cNvSpPr>
                <a:spLocks noChangeArrowheads="1"/>
              </p:cNvSpPr>
              <p:nvPr/>
            </p:nvSpPr>
            <p:spPr bwMode="gray">
              <a:xfrm>
                <a:off x="2334" y="1725"/>
                <a:ext cx="936" cy="838"/>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en-US" u="none"/>
              </a:p>
            </p:txBody>
          </p:sp>
        </p:grpSp>
        <p:sp>
          <p:nvSpPr>
            <p:cNvPr id="17413" name="Text Box 65"/>
            <p:cNvSpPr txBox="1">
              <a:spLocks noChangeArrowheads="1"/>
            </p:cNvSpPr>
            <p:nvPr/>
          </p:nvSpPr>
          <p:spPr bwMode="auto">
            <a:xfrm>
              <a:off x="493" y="1008"/>
              <a:ext cx="2034" cy="368"/>
            </a:xfrm>
            <a:prstGeom prst="rect">
              <a:avLst/>
            </a:prstGeom>
            <a:noFill/>
            <a:ln w="9525">
              <a:noFill/>
              <a:miter lim="800000"/>
              <a:headEnd/>
              <a:tailEnd/>
            </a:ln>
          </p:spPr>
          <p:txBody>
            <a:bodyPr>
              <a:spAutoFit/>
            </a:bodyPr>
            <a:lstStyle/>
            <a:p>
              <a:pPr algn="ctr"/>
              <a:r>
                <a:rPr lang="en-US" sz="3200" b="1" u="none">
                  <a:solidFill>
                    <a:srgbClr val="FF0000"/>
                  </a:solidFill>
                  <a:latin typeface="Times New Roman" pitchFamily="18" charset="0"/>
                </a:rPr>
                <a:t>Em cần ghi nhớ</a:t>
              </a:r>
            </a:p>
          </p:txBody>
        </p:sp>
      </p:grpSp>
      <p:sp>
        <p:nvSpPr>
          <p:cNvPr id="17411" name="TextBox 18"/>
          <p:cNvSpPr txBox="1">
            <a:spLocks noChangeArrowheads="1"/>
          </p:cNvSpPr>
          <p:nvPr/>
        </p:nvSpPr>
        <p:spPr bwMode="auto">
          <a:xfrm>
            <a:off x="500066" y="838200"/>
            <a:ext cx="8143875" cy="6001643"/>
          </a:xfrm>
          <a:prstGeom prst="rect">
            <a:avLst/>
          </a:prstGeom>
          <a:noFill/>
          <a:ln w="9525">
            <a:noFill/>
            <a:miter lim="800000"/>
            <a:headEnd/>
            <a:tailEnd/>
          </a:ln>
        </p:spPr>
        <p:txBody>
          <a:bodyPr>
            <a:spAutoFit/>
          </a:bodyPr>
          <a:lstStyle/>
          <a:p>
            <a:pPr algn="just">
              <a:lnSpc>
                <a:spcPct val="150000"/>
              </a:lnSpc>
            </a:pPr>
            <a:r>
              <a:rPr lang="nl-NL" sz="3200" smtClean="0">
                <a:solidFill>
                  <a:srgbClr val="0000FF"/>
                </a:solidFill>
                <a:latin typeface="Times New Roman" pitchFamily="18" charset="0"/>
                <a:cs typeface="Times New Roman" pitchFamily="18" charset="0"/>
              </a:rPr>
              <a:t>1.</a:t>
            </a:r>
            <a:r>
              <a:rPr lang="nl-NL" sz="3200" u="none" smtClean="0">
                <a:solidFill>
                  <a:srgbClr val="0000FF"/>
                </a:solidFill>
                <a:latin typeface="Times New Roman" pitchFamily="18" charset="0"/>
                <a:cs typeface="Times New Roman" pitchFamily="18" charset="0"/>
              </a:rPr>
              <a:t> </a:t>
            </a:r>
            <a:r>
              <a:rPr lang="nl-NL" sz="3200" smtClean="0">
                <a:solidFill>
                  <a:srgbClr val="0000FF"/>
                </a:solidFill>
                <a:latin typeface="Times New Roman" pitchFamily="18" charset="0"/>
                <a:cs typeface="Times New Roman" pitchFamily="18" charset="0"/>
              </a:rPr>
              <a:t>Một bài trình chiếu gồm nhiều trang.</a:t>
            </a:r>
            <a:endParaRPr lang="en-US" sz="3200" u="none">
              <a:solidFill>
                <a:srgbClr val="0000FF"/>
              </a:solidFill>
              <a:latin typeface="Times New Roman" pitchFamily="18" charset="0"/>
              <a:cs typeface="Times New Roman" pitchFamily="18" charset="0"/>
            </a:endParaRPr>
          </a:p>
          <a:p>
            <a:pPr algn="just">
              <a:lnSpc>
                <a:spcPct val="150000"/>
              </a:lnSpc>
            </a:pPr>
            <a:r>
              <a:rPr lang="nl-NL" sz="3200" u="none" smtClean="0">
                <a:solidFill>
                  <a:srgbClr val="0000FF"/>
                </a:solidFill>
                <a:latin typeface="Times New Roman" pitchFamily="18" charset="0"/>
                <a:cs typeface="Times New Roman" pitchFamily="18" charset="0"/>
              </a:rPr>
              <a:t>2.Cách soạn thảo và trình bày nội dung trên trang trình chiếu PowePoint thực hiện tương tự như khi soạn thảo trên Word.</a:t>
            </a:r>
          </a:p>
          <a:p>
            <a:pPr algn="just">
              <a:lnSpc>
                <a:spcPct val="150000"/>
              </a:lnSpc>
            </a:pPr>
            <a:r>
              <a:rPr lang="nl-NL" sz="3200" smtClean="0">
                <a:solidFill>
                  <a:srgbClr val="0000FF"/>
                </a:solidFill>
                <a:latin typeface="Times New Roman" pitchFamily="18" charset="0"/>
                <a:cs typeface="Times New Roman" pitchFamily="18" charset="0"/>
              </a:rPr>
              <a:t>3.</a:t>
            </a:r>
            <a:r>
              <a:rPr lang="nl-NL" sz="3200" u="none" smtClean="0">
                <a:solidFill>
                  <a:srgbClr val="0000FF"/>
                </a:solidFill>
                <a:latin typeface="Times New Roman" pitchFamily="18" charset="0"/>
                <a:cs typeface="Times New Roman" pitchFamily="18" charset="0"/>
              </a:rPr>
              <a:t>Cách tạo mới trang trình chiếu.</a:t>
            </a:r>
          </a:p>
          <a:p>
            <a:pPr algn="just">
              <a:lnSpc>
                <a:spcPct val="150000"/>
              </a:lnSpc>
            </a:pPr>
            <a:r>
              <a:rPr lang="nl-NL" sz="3200" smtClean="0">
                <a:solidFill>
                  <a:srgbClr val="0000FF"/>
                </a:solidFill>
                <a:latin typeface="Times New Roman" pitchFamily="18" charset="0"/>
                <a:cs typeface="Times New Roman" pitchFamily="18" charset="0"/>
              </a:rPr>
              <a:t>4.Cách xóa trang trình chiếu.</a:t>
            </a:r>
          </a:p>
          <a:p>
            <a:pPr algn="just">
              <a:lnSpc>
                <a:spcPct val="150000"/>
              </a:lnSpc>
            </a:pPr>
            <a:r>
              <a:rPr lang="nl-NL" sz="3200" smtClean="0">
                <a:solidFill>
                  <a:srgbClr val="0000FF"/>
                </a:solidFill>
                <a:latin typeface="Times New Roman" pitchFamily="18" charset="0"/>
                <a:cs typeface="Times New Roman" pitchFamily="18" charset="0"/>
              </a:rPr>
              <a:t>5.Cách lưu bài trình chiếu.</a:t>
            </a:r>
            <a:endParaRPr lang="en-US" sz="3200" u="none">
              <a:solidFill>
                <a:srgbClr val="0000FF"/>
              </a:solidFill>
              <a:latin typeface="Times New Roman" pitchFamily="18" charset="0"/>
              <a:cs typeface="Times New Roman" pitchFamily="18" charset="0"/>
            </a:endParaRPr>
          </a:p>
          <a:p>
            <a:pPr algn="just">
              <a:lnSpc>
                <a:spcPct val="150000"/>
              </a:lnSpc>
            </a:pPr>
            <a:endParaRPr lang="en-US" sz="3200" u="none">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2" dur="500"/>
                                        <p:tgtEl>
                                          <p:spTgt spid="17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7" dur="500"/>
                                        <p:tgtEl>
                                          <p:spTgt spid="174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3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bwMode="auto">
          <a:xfrm>
            <a:off x="2286000" y="71438"/>
            <a:ext cx="4000500" cy="1928812"/>
          </a:xfrm>
          <a:prstGeom prst="horizontalScroll">
            <a:avLst/>
          </a:prstGeom>
          <a:solidFill>
            <a:schemeClr val="tx2">
              <a:lumMod val="20000"/>
              <a:lumOff val="80000"/>
            </a:schemeClr>
          </a:solidFill>
          <a:ln w="9525">
            <a:solidFill>
              <a:schemeClr val="tx1"/>
            </a:solidFill>
            <a:miter lim="800000"/>
            <a:headEnd/>
            <a:tailEnd/>
          </a:ln>
        </p:spPr>
        <p:txBody>
          <a:bodyPr wrap="none" anchor="ctr"/>
          <a:lstStyle/>
          <a:p>
            <a:pPr algn="ctr">
              <a:defRPr/>
            </a:pPr>
            <a:r>
              <a:rPr lang="en-US" sz="4000" b="1" u="none">
                <a:solidFill>
                  <a:srgbClr val="0000FF"/>
                </a:solidFill>
                <a:latin typeface="Times New Roman" pitchFamily="18" charset="0"/>
                <a:cs typeface="Times New Roman" pitchFamily="18" charset="0"/>
              </a:rPr>
              <a:t>DẶN DÒ</a:t>
            </a:r>
          </a:p>
          <a:p>
            <a:pPr algn="ctr">
              <a:defRPr/>
            </a:pPr>
            <a:endParaRPr lang="en-US">
              <a:solidFill>
                <a:srgbClr val="0000FF"/>
              </a:solidFill>
            </a:endParaRPr>
          </a:p>
        </p:txBody>
      </p:sp>
      <p:sp>
        <p:nvSpPr>
          <p:cNvPr id="17411" name="Rectangle 5"/>
          <p:cNvSpPr>
            <a:spLocks noGrp="1" noChangeArrowheads="1"/>
          </p:cNvSpPr>
          <p:nvPr>
            <p:ph type="title"/>
          </p:nvPr>
        </p:nvSpPr>
        <p:spPr>
          <a:xfrm>
            <a:off x="642938" y="2214563"/>
            <a:ext cx="8143875" cy="3697166"/>
          </a:xfrm>
        </p:spPr>
        <p:txBody>
          <a:bodyPr>
            <a:spAutoFit/>
          </a:bodyPr>
          <a:lstStyle/>
          <a:p>
            <a:pPr algn="l" eaLnBrk="1" hangingPunct="1">
              <a:lnSpc>
                <a:spcPct val="150000"/>
              </a:lnSpc>
            </a:pPr>
            <a:r>
              <a:rPr lang="en-US" sz="3200" smtClean="0">
                <a:latin typeface="Times New Roman" pitchFamily="18" charset="0"/>
                <a:cs typeface="Times New Roman" pitchFamily="18" charset="0"/>
              </a:rPr>
              <a:t>1. Về nhà xem bài</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2. Tìm hiểu nội dung tiết sau thực hành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endParaRPr lang="en-US" sz="3200" smtClean="0">
              <a:latin typeface="Times New Roman" pitchFamily="18" charset="0"/>
              <a:cs typeface="Times New Roman" pitchFamily="18" charset="0"/>
            </a:endParaRPr>
          </a:p>
        </p:txBody>
      </p:sp>
      <p:pic>
        <p:nvPicPr>
          <p:cNvPr id="18436" name="Picture 28" descr="POINSET2"/>
          <p:cNvPicPr>
            <a:picLocks noChangeAspect="1" noChangeArrowheads="1"/>
          </p:cNvPicPr>
          <p:nvPr/>
        </p:nvPicPr>
        <p:blipFill>
          <a:blip r:embed="rId2"/>
          <a:srcRect/>
          <a:stretch>
            <a:fillRect/>
          </a:stretch>
        </p:blipFill>
        <p:spPr bwMode="auto">
          <a:xfrm rot="10800000">
            <a:off x="7866063" y="5584825"/>
            <a:ext cx="1277937" cy="1273175"/>
          </a:xfrm>
          <a:prstGeom prst="rect">
            <a:avLst/>
          </a:prstGeom>
          <a:noFill/>
          <a:ln w="9525">
            <a:noFill/>
            <a:miter lim="800000"/>
            <a:headEnd/>
            <a:tailEnd/>
          </a:ln>
        </p:spPr>
      </p:pic>
      <p:pic>
        <p:nvPicPr>
          <p:cNvPr id="18437" name="Picture 28" descr="POINSET2"/>
          <p:cNvPicPr>
            <a:picLocks noChangeAspect="1" noChangeArrowheads="1"/>
          </p:cNvPicPr>
          <p:nvPr/>
        </p:nvPicPr>
        <p:blipFill>
          <a:blip r:embed="rId2"/>
          <a:srcRect/>
          <a:stretch>
            <a:fillRect/>
          </a:stretch>
        </p:blipFill>
        <p:spPr bwMode="auto">
          <a:xfrm rot="5400000">
            <a:off x="7797007" y="2381"/>
            <a:ext cx="1277938" cy="1273175"/>
          </a:xfrm>
          <a:prstGeom prst="rect">
            <a:avLst/>
          </a:prstGeom>
          <a:noFill/>
          <a:ln w="9525">
            <a:noFill/>
            <a:miter lim="800000"/>
            <a:headEnd/>
            <a:tailEnd/>
          </a:ln>
        </p:spPr>
      </p:pic>
      <p:pic>
        <p:nvPicPr>
          <p:cNvPr id="18438" name="Picture 28"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pic>
        <p:nvPicPr>
          <p:cNvPr id="18439" name="Picture 28" descr="POINSET2"/>
          <p:cNvPicPr>
            <a:picLocks noChangeAspect="1" noChangeArrowheads="1"/>
          </p:cNvPicPr>
          <p:nvPr/>
        </p:nvPicPr>
        <p:blipFill>
          <a:blip r:embed="rId2"/>
          <a:srcRect/>
          <a:stretch>
            <a:fillRect/>
          </a:stretch>
        </p:blipFill>
        <p:spPr bwMode="auto">
          <a:xfrm rot="-5400000">
            <a:off x="-2381" y="5390356"/>
            <a:ext cx="1398588" cy="139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additive="base">
                                        <p:cTn id="12" dur="500" fill="hold"/>
                                        <p:tgtEl>
                                          <p:spTgt spid="17411"/>
                                        </p:tgtEl>
                                        <p:attrNameLst>
                                          <p:attrName>ppt_x</p:attrName>
                                        </p:attrNameLst>
                                      </p:cBhvr>
                                      <p:tavLst>
                                        <p:tav tm="0">
                                          <p:val>
                                            <p:strVal val="#ppt_x"/>
                                          </p:val>
                                        </p:tav>
                                        <p:tav tm="100000">
                                          <p:val>
                                            <p:strVal val="#ppt_x"/>
                                          </p:val>
                                        </p:tav>
                                      </p:tavLst>
                                    </p:anim>
                                    <p:anim calcmode="lin" valueType="num">
                                      <p:cBhvr additive="base">
                                        <p:cTn id="13"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4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304800" y="1828801"/>
            <a:ext cx="8382000" cy="2441575"/>
          </a:xfrm>
          <a:prstGeom prst="rect">
            <a:avLst/>
          </a:prstGeom>
          <a:noFill/>
          <a:ln w="9525">
            <a:noFill/>
            <a:miter lim="800000"/>
            <a:headEnd/>
            <a:tailEnd/>
          </a:ln>
        </p:spPr>
        <p:txBody>
          <a:bodyPr wrap="square" lIns="40522" tIns="20261" rIns="40522" bIns="20261">
            <a:spAutoFit/>
          </a:bodyPr>
          <a:lstStyle/>
          <a:p>
            <a:pPr marL="227937" indent="-227937">
              <a:lnSpc>
                <a:spcPct val="150000"/>
              </a:lnSpc>
            </a:pPr>
            <a:endParaRPr lang="en-US" sz="2000" b="1" smtClean="0">
              <a:solidFill>
                <a:schemeClr val="tx1">
                  <a:lumMod val="95000"/>
                  <a:lumOff val="5000"/>
                </a:schemeClr>
              </a:solidFill>
              <a:latin typeface="Times New Roman" pitchFamily="18" charset="0"/>
              <a:cs typeface="Times New Roman" pitchFamily="18" charset="0"/>
            </a:endParaRPr>
          </a:p>
          <a:p>
            <a:pPr marL="227937" indent="-227937">
              <a:lnSpc>
                <a:spcPct val="150000"/>
              </a:lnSpc>
            </a:pPr>
            <a:endParaRPr lang="en-US" sz="3200" b="1" smtClean="0">
              <a:solidFill>
                <a:schemeClr val="tx1">
                  <a:lumMod val="95000"/>
                  <a:lumOff val="5000"/>
                </a:schemeClr>
              </a:solidFill>
              <a:latin typeface="Times New Roman" pitchFamily="18" charset="0"/>
              <a:cs typeface="Times New Roman" pitchFamily="18" charset="0"/>
            </a:endParaRPr>
          </a:p>
          <a:p>
            <a:pPr marL="514350" indent="-514350">
              <a:lnSpc>
                <a:spcPct val="150000"/>
              </a:lnSpc>
              <a:buAutoNum type="alphaUcPeriod"/>
            </a:pPr>
            <a:r>
              <a:rPr lang="en-US" sz="3200" b="1" smtClean="0">
                <a:solidFill>
                  <a:schemeClr val="tx1">
                    <a:lumMod val="95000"/>
                    <a:lumOff val="5000"/>
                  </a:schemeClr>
                </a:solidFill>
                <a:latin typeface="Times New Roman" pitchFamily="18" charset="0"/>
                <a:cs typeface="Times New Roman" pitchFamily="18" charset="0"/>
              </a:rPr>
              <a:t>                    B.		  C.		     D.	</a:t>
            </a:r>
            <a:endParaRPr lang="en-US" sz="3200" b="1" smtClean="0">
              <a:solidFill>
                <a:srgbClr val="0000FF"/>
              </a:solidFill>
              <a:latin typeface="Times New Roman" pitchFamily="18" charset="0"/>
              <a:cs typeface="Times New Roman" pitchFamily="18" charset="0"/>
            </a:endParaRPr>
          </a:p>
          <a:p>
            <a:pPr marL="227937" indent="-227937">
              <a:lnSpc>
                <a:spcPct val="150000"/>
              </a:lnSpc>
            </a:pPr>
            <a:r>
              <a:rPr lang="en-US" sz="2000" b="1" smtClean="0">
                <a:solidFill>
                  <a:schemeClr val="tx1">
                    <a:lumMod val="95000"/>
                    <a:lumOff val="5000"/>
                  </a:schemeClr>
                </a:solidFill>
                <a:latin typeface="Times New Roman" pitchFamily="18" charset="0"/>
                <a:cs typeface="Times New Roman" pitchFamily="18" charset="0"/>
              </a:rPr>
              <a:t>   </a:t>
            </a:r>
            <a:endParaRPr lang="en-US" sz="2000" dirty="0">
              <a:solidFill>
                <a:schemeClr val="tx1">
                  <a:lumMod val="95000"/>
                  <a:lumOff val="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990600" y="2514600"/>
            <a:ext cx="1066800" cy="11557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638800" y="2468880"/>
            <a:ext cx="1143000" cy="11176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7772400" y="2514600"/>
            <a:ext cx="1066800" cy="1028700"/>
          </a:xfrm>
          <a:prstGeom prst="rect">
            <a:avLst/>
          </a:prstGeom>
          <a:noFill/>
          <a:ln w="9525">
            <a:noFill/>
            <a:miter lim="800000"/>
            <a:headEnd/>
            <a:tailEnd/>
          </a:ln>
          <a:effectLst/>
        </p:spPr>
      </p:pic>
      <p:sp>
        <p:nvSpPr>
          <p:cNvPr id="10" name="Oval 37"/>
          <p:cNvSpPr>
            <a:spLocks noChangeArrowheads="1"/>
          </p:cNvSpPr>
          <p:nvPr/>
        </p:nvSpPr>
        <p:spPr bwMode="auto">
          <a:xfrm>
            <a:off x="304800" y="3200400"/>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sp>
        <p:nvSpPr>
          <p:cNvPr id="8" name="Text Box 21"/>
          <p:cNvSpPr txBox="1">
            <a:spLocks noChangeArrowheads="1"/>
          </p:cNvSpPr>
          <p:nvPr/>
        </p:nvSpPr>
        <p:spPr bwMode="auto">
          <a:xfrm>
            <a:off x="533400" y="228600"/>
            <a:ext cx="7924800" cy="1764466"/>
          </a:xfrm>
          <a:prstGeom prst="rect">
            <a:avLst/>
          </a:prstGeom>
          <a:noFill/>
          <a:ln w="9525">
            <a:noFill/>
            <a:miter lim="800000"/>
            <a:headEnd/>
            <a:tailEnd/>
          </a:ln>
        </p:spPr>
        <p:txBody>
          <a:bodyPr wrap="square" lIns="40522" tIns="20261" rIns="40522" bIns="20261">
            <a:spAutoFit/>
          </a:bodyPr>
          <a:lstStyle/>
          <a:p>
            <a:pPr algn="ctr">
              <a:spcBef>
                <a:spcPct val="50000"/>
              </a:spcBef>
            </a:pPr>
            <a:r>
              <a:rPr lang="en-US" sz="3200" b="1" smtClean="0">
                <a:solidFill>
                  <a:srgbClr val="0000FF"/>
                </a:solidFill>
                <a:latin typeface="Times New Roman" pitchFamily="18" charset="0"/>
                <a:cs typeface="Times New Roman" pitchFamily="18" charset="0"/>
              </a:rPr>
              <a:t>BÀI 1:LÀM QUEN VỚI PHẦN MỀM TRÌNH CHIẾU</a:t>
            </a:r>
            <a:endParaRPr lang="en-US" sz="3200" b="1" dirty="0" smtClean="0">
              <a:solidFill>
                <a:srgbClr val="0000FF"/>
              </a:solidFill>
              <a:latin typeface="Times New Roman" pitchFamily="18" charset="0"/>
              <a:cs typeface="Times New Roman" pitchFamily="18" charset="0"/>
            </a:endParaRPr>
          </a:p>
          <a:p>
            <a:pPr algn="ctr">
              <a:spcBef>
                <a:spcPct val="50000"/>
              </a:spcBef>
            </a:pPr>
            <a:endParaRPr lang="en-US" sz="3200" b="1" dirty="0">
              <a:solidFill>
                <a:srgbClr val="0000FF"/>
              </a:solidFill>
              <a:latin typeface="Times New Roman" pitchFamily="18" charset="0"/>
              <a:cs typeface="Times New Roman" pitchFamily="18" charset="0"/>
            </a:endParaRPr>
          </a:p>
        </p:txBody>
      </p:sp>
      <p:sp>
        <p:nvSpPr>
          <p:cNvPr id="9" name="Text Box 21"/>
          <p:cNvSpPr txBox="1">
            <a:spLocks noChangeArrowheads="1"/>
          </p:cNvSpPr>
          <p:nvPr/>
        </p:nvSpPr>
        <p:spPr bwMode="auto">
          <a:xfrm>
            <a:off x="609600" y="4138176"/>
            <a:ext cx="7924800" cy="1272024"/>
          </a:xfrm>
          <a:prstGeom prst="rect">
            <a:avLst/>
          </a:prstGeom>
          <a:noFill/>
          <a:ln w="9525">
            <a:noFill/>
            <a:miter lim="800000"/>
            <a:headEnd/>
            <a:tailEnd/>
          </a:ln>
        </p:spPr>
        <p:txBody>
          <a:bodyPr wrap="square" lIns="40522" tIns="20261" rIns="40522" bIns="20261">
            <a:spAutoFit/>
          </a:bodyPr>
          <a:lstStyle/>
          <a:p>
            <a:pPr algn="ctr">
              <a:spcBef>
                <a:spcPct val="50000"/>
              </a:spcBef>
            </a:pPr>
            <a:r>
              <a:rPr lang="en-US" sz="3200" b="1" smtClean="0">
                <a:solidFill>
                  <a:srgbClr val="0000FF"/>
                </a:solidFill>
                <a:latin typeface="Times New Roman" pitchFamily="18" charset="0"/>
                <a:cs typeface="Times New Roman" pitchFamily="18" charset="0"/>
              </a:rPr>
              <a:t>Chỉ ra biểu tượng của phần mềm PowePoint</a:t>
            </a:r>
            <a:endParaRPr lang="en-US" sz="3200" b="1" dirty="0" smtClean="0">
              <a:solidFill>
                <a:srgbClr val="0000FF"/>
              </a:solidFill>
              <a:latin typeface="Times New Roman" pitchFamily="18" charset="0"/>
              <a:cs typeface="Times New Roman" pitchFamily="18" charset="0"/>
            </a:endParaRPr>
          </a:p>
          <a:p>
            <a:pPr algn="ctr">
              <a:spcBef>
                <a:spcPct val="50000"/>
              </a:spcBef>
            </a:pPr>
            <a:endParaRPr lang="en-US" sz="3200" b="1" dirty="0">
              <a:solidFill>
                <a:srgbClr val="0000FF"/>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5"/>
          <a:srcRect/>
          <a:stretch>
            <a:fillRect/>
          </a:stretch>
        </p:blipFill>
        <p:spPr bwMode="auto">
          <a:xfrm>
            <a:off x="3429000" y="2514600"/>
            <a:ext cx="1261946" cy="1000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amond(in)">
                                      <p:cBhvr>
                                        <p:cTn id="7" dur="500"/>
                                        <p:tgtEl>
                                          <p:spTgt spid="7175"/>
                                        </p:tgtEl>
                                      </p:cBhvr>
                                    </p:animEffect>
                                  </p:childTnLst>
                                </p:cTn>
                              </p:par>
                              <p:par>
                                <p:cTn id="8" presetID="8"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amond(in)">
                                      <p:cBhvr>
                                        <p:cTn id="10" dur="500"/>
                                        <p:tgtEl>
                                          <p:spTgt spid="2050"/>
                                        </p:tgtEl>
                                      </p:cBhvr>
                                    </p:animEffect>
                                  </p:childTnLst>
                                </p:cTn>
                              </p:par>
                              <p:par>
                                <p:cTn id="11" presetID="8" presetClass="entr" presetSubtype="16"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amond(in)">
                                      <p:cBhvr>
                                        <p:cTn id="13" dur="500"/>
                                        <p:tgtEl>
                                          <p:spTgt spid="15362"/>
                                        </p:tgtEl>
                                      </p:cBhvr>
                                    </p:animEffect>
                                  </p:childTnLst>
                                </p:cTn>
                              </p:par>
                              <p:par>
                                <p:cTn id="14" presetID="8"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diamond(in)">
                                      <p:cBhvr>
                                        <p:cTn id="16" dur="500"/>
                                        <p:tgtEl>
                                          <p:spTgt spid="2052"/>
                                        </p:tgtEl>
                                      </p:cBhvr>
                                    </p:animEffect>
                                  </p:childTnLst>
                                </p:cTn>
                              </p:par>
                              <p:par>
                                <p:cTn id="17" presetID="8" presetClass="entr" presetSubtype="16"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diamond(in)">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10"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blumen-pflanzen094"/>
          <p:cNvPicPr>
            <a:picLocks noChangeAspect="1" noChangeArrowheads="1" noCrop="1"/>
          </p:cNvPicPr>
          <p:nvPr/>
        </p:nvPicPr>
        <p:blipFill>
          <a:blip r:embed="rId2"/>
          <a:srcRect/>
          <a:stretch>
            <a:fillRect/>
          </a:stretch>
        </p:blipFill>
        <p:spPr bwMode="auto">
          <a:xfrm rot="8396132">
            <a:off x="-9525" y="-215900"/>
            <a:ext cx="1685925" cy="1311275"/>
          </a:xfrm>
          <a:prstGeom prst="rect">
            <a:avLst/>
          </a:prstGeom>
          <a:noFill/>
          <a:ln w="9525">
            <a:noFill/>
            <a:miter lim="800000"/>
            <a:headEnd/>
            <a:tailEnd/>
          </a:ln>
        </p:spPr>
      </p:pic>
      <p:pic>
        <p:nvPicPr>
          <p:cNvPr id="19459" name="Picture 6" descr="blumen-pflanzen094"/>
          <p:cNvPicPr>
            <a:picLocks noChangeAspect="1" noChangeArrowheads="1" noCrop="1"/>
          </p:cNvPicPr>
          <p:nvPr/>
        </p:nvPicPr>
        <p:blipFill>
          <a:blip r:embed="rId2"/>
          <a:srcRect/>
          <a:stretch>
            <a:fillRect/>
          </a:stretch>
        </p:blipFill>
        <p:spPr bwMode="auto">
          <a:xfrm rot="-8380094">
            <a:off x="7848600" y="-58738"/>
            <a:ext cx="1600200" cy="1246188"/>
          </a:xfrm>
          <a:prstGeom prst="rect">
            <a:avLst/>
          </a:prstGeom>
          <a:noFill/>
          <a:ln w="9525">
            <a:noFill/>
            <a:miter lim="800000"/>
            <a:headEnd/>
            <a:tailEnd/>
          </a:ln>
        </p:spPr>
      </p:pic>
      <p:pic>
        <p:nvPicPr>
          <p:cNvPr id="19460" name="Picture 8" descr="blumen-pflanzen094"/>
          <p:cNvPicPr>
            <a:picLocks noChangeAspect="1" noChangeArrowheads="1" noCrop="1"/>
          </p:cNvPicPr>
          <p:nvPr/>
        </p:nvPicPr>
        <p:blipFill>
          <a:blip r:embed="rId2"/>
          <a:srcRect/>
          <a:stretch>
            <a:fillRect/>
          </a:stretch>
        </p:blipFill>
        <p:spPr bwMode="auto">
          <a:xfrm rot="-3608123">
            <a:off x="7669213" y="5545138"/>
            <a:ext cx="1685925" cy="1311275"/>
          </a:xfrm>
          <a:prstGeom prst="rect">
            <a:avLst/>
          </a:prstGeom>
          <a:noFill/>
          <a:ln w="9525">
            <a:noFill/>
            <a:miter lim="800000"/>
            <a:headEnd/>
            <a:tailEnd/>
          </a:ln>
        </p:spPr>
      </p:pic>
      <p:pic>
        <p:nvPicPr>
          <p:cNvPr id="19461" name="Picture 9" descr="blumen-pflanzen094"/>
          <p:cNvPicPr>
            <a:picLocks noChangeAspect="1" noChangeArrowheads="1" noCrop="1"/>
          </p:cNvPicPr>
          <p:nvPr/>
        </p:nvPicPr>
        <p:blipFill>
          <a:blip r:embed="rId2"/>
          <a:srcRect/>
          <a:stretch>
            <a:fillRect/>
          </a:stretch>
        </p:blipFill>
        <p:spPr bwMode="auto">
          <a:xfrm rot="2597460">
            <a:off x="-304800" y="5470525"/>
            <a:ext cx="1685925" cy="1311275"/>
          </a:xfrm>
          <a:prstGeom prst="rect">
            <a:avLst/>
          </a:prstGeom>
          <a:noFill/>
          <a:ln w="9525">
            <a:noFill/>
            <a:miter lim="800000"/>
            <a:headEnd/>
            <a:tailEnd/>
          </a:ln>
        </p:spPr>
      </p:pic>
      <p:sp>
        <p:nvSpPr>
          <p:cNvPr id="19462" name="WordArt 10"/>
          <p:cNvSpPr>
            <a:spLocks noChangeArrowheads="1" noChangeShapeType="1" noTextEdit="1"/>
          </p:cNvSpPr>
          <p:nvPr/>
        </p:nvSpPr>
        <p:spPr bwMode="auto">
          <a:xfrm>
            <a:off x="1571625" y="4572000"/>
            <a:ext cx="6096000" cy="676275"/>
          </a:xfrm>
          <a:prstGeom prst="rect">
            <a:avLst/>
          </a:prstGeom>
        </p:spPr>
        <p:txBody>
          <a:bodyPr wrap="none" fromWordArt="1">
            <a:prstTxWarp prst="textPlain">
              <a:avLst>
                <a:gd name="adj" fmla="val 50227"/>
              </a:avLst>
            </a:prstTxWarp>
          </a:bodyPr>
          <a:lstStyle/>
          <a:p>
            <a:pPr algn="ctr"/>
            <a:endParaRPr lang="en-US" kern="10">
              <a:ln w="9525">
                <a:solidFill>
                  <a:srgbClr val="800080"/>
                </a:solidFill>
                <a:round/>
                <a:headEnd/>
                <a:tailEnd/>
              </a:ln>
              <a:solidFill>
                <a:srgbClr val="3C8C93"/>
              </a:solidFill>
              <a:effectLst>
                <a:outerShdw dist="45791" dir="2021404" algn="ctr" rotWithShape="0">
                  <a:srgbClr val="B2B2B2">
                    <a:alpha val="79999"/>
                  </a:srgbClr>
                </a:outerShdw>
              </a:effectLst>
              <a:latin typeface="Times New Roman"/>
              <a:cs typeface="Times New Roman"/>
            </a:endParaRPr>
          </a:p>
        </p:txBody>
      </p:sp>
      <p:sp>
        <p:nvSpPr>
          <p:cNvPr id="11" name="TextBox 10"/>
          <p:cNvSpPr txBox="1">
            <a:spLocks noChangeArrowheads="1"/>
          </p:cNvSpPr>
          <p:nvPr/>
        </p:nvSpPr>
        <p:spPr bwMode="auto">
          <a:xfrm>
            <a:off x="357188" y="1000125"/>
            <a:ext cx="8572500" cy="5508625"/>
          </a:xfrm>
          <a:prstGeom prst="rect">
            <a:avLst/>
          </a:prstGeom>
          <a:noFill/>
          <a:ln w="9525">
            <a:noFill/>
            <a:miter lim="800000"/>
            <a:headEnd/>
            <a:tailEnd/>
          </a:ln>
        </p:spPr>
        <p:txBody>
          <a:bodyPr>
            <a:spAutoFit/>
          </a:bodyPr>
          <a:lstStyle/>
          <a:p>
            <a:pPr algn="just"/>
            <a:r>
              <a:rPr lang="en-US" sz="6000" u="none">
                <a:solidFill>
                  <a:srgbClr val="0000FF"/>
                </a:solidFill>
                <a:latin typeface=".VnAristote" pitchFamily="34" charset="0"/>
                <a:cs typeface="Times New Roman" pitchFamily="18" charset="0"/>
              </a:rPr>
              <a:t>	TiÕt häc cña chóng ta ®Õn ®©y lµ kÕt thóc, chóc quý thÇy c« cïng c¸c em häc sinh søc kháe, thµnh ®¹t.</a:t>
            </a:r>
          </a:p>
          <a:p>
            <a:pPr algn="ctr"/>
            <a:endParaRPr lang="en-US" sz="4000" u="none">
              <a:solidFill>
                <a:srgbClr val="0000FF"/>
              </a:solidFill>
              <a:latin typeface=".VnAristote" pitchFamily="34" charset="0"/>
              <a:cs typeface="Times New Roman" pitchFamily="18" charset="0"/>
            </a:endParaRPr>
          </a:p>
          <a:p>
            <a:endParaRPr lang="en-US" sz="3600" u="none">
              <a:solidFill>
                <a:srgbClr val="0000FF"/>
              </a:solidFill>
              <a:latin typeface="Times New Roman" pitchFamily="18" charset="0"/>
              <a:cs typeface="Times New Roman" pitchFamily="18" charset="0"/>
            </a:endParaRPr>
          </a:p>
          <a:p>
            <a:endParaRPr lang="en-US" sz="3600" u="none">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ppt_w</p:attrName>
                                        </p:attrNameLst>
                                      </p:cBhvr>
                                      <p:tavLst>
                                        <p:tav tm="0" fmla="#ppt_w*sin(2.5*pi*$)">
                                          <p:val>
                                            <p:fltVal val="0"/>
                                          </p:val>
                                        </p:tav>
                                        <p:tav tm="100000">
                                          <p:val>
                                            <p:fltVal val="1"/>
                                          </p:val>
                                        </p:tav>
                                      </p:tavLst>
                                    </p:anim>
                                    <p:anim calcmode="lin" valueType="num">
                                      <p:cBhvr>
                                        <p:cTn id="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srcRect/>
          <a:stretch>
            <a:fillRect/>
          </a:stretch>
        </p:blipFill>
        <p:spPr bwMode="auto">
          <a:xfrm>
            <a:off x="304800" y="0"/>
            <a:ext cx="8534400" cy="685799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16"/>
          <p:cNvSpPr txBox="1">
            <a:spLocks noChangeArrowheads="1"/>
          </p:cNvSpPr>
          <p:nvPr/>
        </p:nvSpPr>
        <p:spPr bwMode="auto">
          <a:xfrm>
            <a:off x="1295408" y="1981206"/>
            <a:ext cx="990601" cy="410250"/>
          </a:xfrm>
          <a:prstGeom prst="rect">
            <a:avLst/>
          </a:prstGeom>
          <a:noFill/>
          <a:ln w="9525">
            <a:noFill/>
            <a:miter lim="800000"/>
            <a:headEnd/>
            <a:tailEnd/>
          </a:ln>
        </p:spPr>
        <p:txBody>
          <a:bodyPr lIns="40522" tIns="20261" rIns="40522" bIns="20261">
            <a:spAutoFit/>
          </a:bodyPr>
          <a:lstStyle/>
          <a:p>
            <a:pPr>
              <a:spcBef>
                <a:spcPct val="50000"/>
              </a:spcBef>
            </a:pPr>
            <a:endParaRPr lang="en-US" sz="2400"/>
          </a:p>
        </p:txBody>
      </p:sp>
      <p:sp>
        <p:nvSpPr>
          <p:cNvPr id="19" name="TextBox 18"/>
          <p:cNvSpPr txBox="1"/>
          <p:nvPr/>
        </p:nvSpPr>
        <p:spPr bwMode="auto">
          <a:xfrm>
            <a:off x="1295400" y="3241397"/>
            <a:ext cx="7620000" cy="1025803"/>
          </a:xfrm>
          <a:prstGeom prst="rect">
            <a:avLst/>
          </a:prstGeom>
          <a:noFill/>
        </p:spPr>
        <p:txBody>
          <a:bodyPr wrap="square" lIns="40522" tIns="20261" rIns="40522" bIns="20261">
            <a:spAutoFit/>
          </a:bodyPr>
          <a:lstStyle/>
          <a:p>
            <a:pPr indent="-227937" algn="just">
              <a:defRPr/>
            </a:pPr>
            <a:r>
              <a:rPr lang="en-US" sz="3200" smtClean="0">
                <a:solidFill>
                  <a:srgbClr val="0000FF"/>
                </a:solidFill>
                <a:latin typeface="Times New Roman" pitchFamily="18" charset="0"/>
                <a:cs typeface="Times New Roman" pitchFamily="18" charset="0"/>
              </a:rPr>
              <a:t>Giao diện của phần mềm PowePoint gồm những phần nào?</a:t>
            </a:r>
            <a:endParaRPr lang="en-US" sz="3200" dirty="0">
              <a:solidFill>
                <a:srgbClr val="0000FF"/>
              </a:solidFill>
              <a:latin typeface="Times New Roman" pitchFamily="18" charset="0"/>
              <a:cs typeface="Times New Roman" pitchFamily="18" charset="0"/>
            </a:endParaRPr>
          </a:p>
        </p:txBody>
      </p:sp>
      <p:sp>
        <p:nvSpPr>
          <p:cNvPr id="20" name="WordArt 19"/>
          <p:cNvSpPr>
            <a:spLocks noChangeArrowheads="1" noChangeShapeType="1" noTextEdit="1"/>
          </p:cNvSpPr>
          <p:nvPr/>
        </p:nvSpPr>
        <p:spPr bwMode="auto">
          <a:xfrm>
            <a:off x="2971800" y="1600200"/>
            <a:ext cx="4343400" cy="1066800"/>
          </a:xfrm>
          <a:prstGeom prst="rect">
            <a:avLst/>
          </a:prstGeom>
        </p:spPr>
        <p:txBody>
          <a:bodyPr wrap="none" lIns="40522" tIns="20261" rIns="40522" bIns="20261" fromWordArt="1">
            <a:prstTxWarp prst="textPlain">
              <a:avLst>
                <a:gd name="adj" fmla="val 50000"/>
              </a:avLst>
            </a:prstTxWarp>
          </a:bodyPr>
          <a:lstStyle/>
          <a:p>
            <a:pPr algn="ctr"/>
            <a:r>
              <a:rPr lang="en-US" sz="2400" kern="10">
                <a:ln w="12700">
                  <a:solidFill>
                    <a:srgbClr val="FF0000"/>
                  </a:solidFill>
                  <a:round/>
                  <a:headEnd/>
                  <a:tailEnd/>
                </a:ln>
                <a:solidFill>
                  <a:srgbClr val="0000FF"/>
                </a:solidFill>
                <a:effectLst>
                  <a:outerShdw dist="310007" dir="7679996" sy="30000" kx="1300191" algn="ctr" rotWithShape="0">
                    <a:srgbClr val="000000">
                      <a:alpha val="31998"/>
                    </a:srgbClr>
                  </a:outerShdw>
                </a:effectLst>
                <a:latin typeface="Arial"/>
                <a:cs typeface="Arial"/>
              </a:rPr>
              <a:t>Thảo luận </a:t>
            </a:r>
            <a:r>
              <a:rPr lang="en-US" sz="2400" kern="10" smtClean="0">
                <a:ln w="12700">
                  <a:solidFill>
                    <a:srgbClr val="FF0000"/>
                  </a:solidFill>
                  <a:round/>
                  <a:headEnd/>
                  <a:tailEnd/>
                </a:ln>
                <a:solidFill>
                  <a:srgbClr val="0000FF"/>
                </a:solidFill>
                <a:effectLst>
                  <a:outerShdw dist="310007" dir="7679996" sy="30000" kx="1300191" algn="ctr" rotWithShape="0">
                    <a:srgbClr val="000000">
                      <a:alpha val="31998"/>
                    </a:srgbClr>
                  </a:outerShdw>
                </a:effectLst>
                <a:latin typeface="Arial"/>
                <a:cs typeface="Arial"/>
              </a:rPr>
              <a:t>nhóm(4phút)</a:t>
            </a:r>
            <a:endParaRPr lang="en-US" sz="2400" kern="10">
              <a:ln w="12700">
                <a:solidFill>
                  <a:srgbClr val="FF0000"/>
                </a:solidFill>
                <a:round/>
                <a:headEnd/>
                <a:tailEnd/>
              </a:ln>
              <a:solidFill>
                <a:srgbClr val="0000FF"/>
              </a:solidFill>
              <a:effectLst>
                <a:outerShdw dist="310007" dir="7679996" sy="30000" kx="1300191" algn="ctr" rotWithShape="0">
                  <a:srgbClr val="000000">
                    <a:alpha val="31998"/>
                  </a:srgbClr>
                </a:outerShdw>
              </a:effectLst>
              <a:latin typeface="Arial"/>
              <a:cs typeface="Arial"/>
            </a:endParaRPr>
          </a:p>
        </p:txBody>
      </p:sp>
      <p:pic>
        <p:nvPicPr>
          <p:cNvPr id="21" name="Picture 1"/>
          <p:cNvPicPr>
            <a:picLocks noChangeAspect="1" noChangeArrowheads="1"/>
          </p:cNvPicPr>
          <p:nvPr/>
        </p:nvPicPr>
        <p:blipFill>
          <a:blip r:embed="rId4"/>
          <a:srcRect/>
          <a:stretch>
            <a:fillRect/>
          </a:stretch>
        </p:blipFill>
        <p:spPr bwMode="auto">
          <a:xfrm>
            <a:off x="457200" y="1371600"/>
            <a:ext cx="1752600" cy="1282700"/>
          </a:xfrm>
          <a:prstGeom prst="rect">
            <a:avLst/>
          </a:prstGeom>
          <a:noFill/>
          <a:ln w="9525">
            <a:noFill/>
            <a:miter lim="800000"/>
            <a:headEnd/>
            <a:tailEnd/>
          </a:ln>
        </p:spPr>
      </p:pic>
      <p:sp>
        <p:nvSpPr>
          <p:cNvPr id="6" name="Text Box 2"/>
          <p:cNvSpPr txBox="1">
            <a:spLocks noChangeArrowheads="1"/>
          </p:cNvSpPr>
          <p:nvPr/>
        </p:nvSpPr>
        <p:spPr bwMode="auto">
          <a:xfrm>
            <a:off x="38100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a:t>
            </a:r>
          </a:p>
        </p:txBody>
      </p:sp>
      <p:sp>
        <p:nvSpPr>
          <p:cNvPr id="7" name="Text Box 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0</a:t>
            </a:r>
          </a:p>
        </p:txBody>
      </p:sp>
      <p:sp>
        <p:nvSpPr>
          <p:cNvPr id="8" name="Text Box 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59</a:t>
            </a:r>
          </a:p>
        </p:txBody>
      </p:sp>
      <p:sp>
        <p:nvSpPr>
          <p:cNvPr id="9" name="Text Box 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58</a:t>
            </a:r>
          </a:p>
        </p:txBody>
      </p:sp>
      <p:sp>
        <p:nvSpPr>
          <p:cNvPr id="10" name="Text Box 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57</a:t>
            </a:r>
          </a:p>
        </p:txBody>
      </p:sp>
      <p:sp>
        <p:nvSpPr>
          <p:cNvPr id="11" name="Text Box 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56</a:t>
            </a:r>
          </a:p>
        </p:txBody>
      </p:sp>
      <p:sp>
        <p:nvSpPr>
          <p:cNvPr id="12" name="Text Box 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55</a:t>
            </a:r>
          </a:p>
        </p:txBody>
      </p:sp>
      <p:sp>
        <p:nvSpPr>
          <p:cNvPr id="13" name="Text Box 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54</a:t>
            </a:r>
          </a:p>
        </p:txBody>
      </p:sp>
      <p:sp>
        <p:nvSpPr>
          <p:cNvPr id="14" name="Text Box 1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53</a:t>
            </a:r>
          </a:p>
        </p:txBody>
      </p:sp>
      <p:sp>
        <p:nvSpPr>
          <p:cNvPr id="15" name="Text Box 1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52</a:t>
            </a:r>
          </a:p>
        </p:txBody>
      </p:sp>
      <p:sp>
        <p:nvSpPr>
          <p:cNvPr id="16" name="Text Box 1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51</a:t>
            </a:r>
          </a:p>
        </p:txBody>
      </p:sp>
      <p:sp>
        <p:nvSpPr>
          <p:cNvPr id="17" name="Text Box 1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50</a:t>
            </a:r>
          </a:p>
        </p:txBody>
      </p:sp>
      <p:sp>
        <p:nvSpPr>
          <p:cNvPr id="18" name="Text Box 1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49</a:t>
            </a:r>
          </a:p>
        </p:txBody>
      </p:sp>
      <p:sp>
        <p:nvSpPr>
          <p:cNvPr id="22" name="Text Box 1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48</a:t>
            </a:r>
          </a:p>
        </p:txBody>
      </p:sp>
      <p:sp>
        <p:nvSpPr>
          <p:cNvPr id="23" name="Text Box 1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47</a:t>
            </a:r>
          </a:p>
        </p:txBody>
      </p:sp>
      <p:sp>
        <p:nvSpPr>
          <p:cNvPr id="24" name="Text Box 1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46</a:t>
            </a:r>
          </a:p>
        </p:txBody>
      </p:sp>
      <p:sp>
        <p:nvSpPr>
          <p:cNvPr id="25" name="Text Box 1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45</a:t>
            </a:r>
          </a:p>
        </p:txBody>
      </p:sp>
      <p:sp>
        <p:nvSpPr>
          <p:cNvPr id="26" name="Text Box 1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43</a:t>
            </a:r>
          </a:p>
        </p:txBody>
      </p:sp>
      <p:sp>
        <p:nvSpPr>
          <p:cNvPr id="27" name="Text Box 2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42</a:t>
            </a:r>
          </a:p>
        </p:txBody>
      </p:sp>
      <p:sp>
        <p:nvSpPr>
          <p:cNvPr id="28" name="Text Box 2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41</a:t>
            </a:r>
          </a:p>
        </p:txBody>
      </p:sp>
      <p:sp>
        <p:nvSpPr>
          <p:cNvPr id="29" name="Text Box 2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40</a:t>
            </a:r>
          </a:p>
        </p:txBody>
      </p:sp>
      <p:sp>
        <p:nvSpPr>
          <p:cNvPr id="30" name="Text Box 2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39</a:t>
            </a:r>
          </a:p>
        </p:txBody>
      </p:sp>
      <p:sp>
        <p:nvSpPr>
          <p:cNvPr id="31" name="Text Box 2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38</a:t>
            </a:r>
          </a:p>
        </p:txBody>
      </p:sp>
      <p:sp>
        <p:nvSpPr>
          <p:cNvPr id="32" name="Text Box 2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37</a:t>
            </a:r>
          </a:p>
        </p:txBody>
      </p:sp>
      <p:sp>
        <p:nvSpPr>
          <p:cNvPr id="33" name="Text Box 2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36</a:t>
            </a:r>
          </a:p>
        </p:txBody>
      </p:sp>
      <p:sp>
        <p:nvSpPr>
          <p:cNvPr id="34" name="Text Box 2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35</a:t>
            </a:r>
          </a:p>
        </p:txBody>
      </p:sp>
      <p:sp>
        <p:nvSpPr>
          <p:cNvPr id="35" name="Text Box 2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34</a:t>
            </a:r>
          </a:p>
        </p:txBody>
      </p:sp>
      <p:sp>
        <p:nvSpPr>
          <p:cNvPr id="36" name="Text Box 2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33</a:t>
            </a:r>
          </a:p>
        </p:txBody>
      </p:sp>
      <p:sp>
        <p:nvSpPr>
          <p:cNvPr id="37" name="Text Box 3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32</a:t>
            </a:r>
          </a:p>
        </p:txBody>
      </p:sp>
      <p:sp>
        <p:nvSpPr>
          <p:cNvPr id="38" name="Text Box 3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31</a:t>
            </a:r>
          </a:p>
        </p:txBody>
      </p:sp>
      <p:sp>
        <p:nvSpPr>
          <p:cNvPr id="39" name="Text Box 3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30</a:t>
            </a:r>
          </a:p>
        </p:txBody>
      </p:sp>
      <p:sp>
        <p:nvSpPr>
          <p:cNvPr id="40" name="Text Box 3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29</a:t>
            </a:r>
          </a:p>
        </p:txBody>
      </p:sp>
      <p:sp>
        <p:nvSpPr>
          <p:cNvPr id="41" name="Text Box 3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28</a:t>
            </a:r>
          </a:p>
        </p:txBody>
      </p:sp>
      <p:sp>
        <p:nvSpPr>
          <p:cNvPr id="42" name="Text Box 3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27</a:t>
            </a:r>
          </a:p>
        </p:txBody>
      </p:sp>
      <p:sp>
        <p:nvSpPr>
          <p:cNvPr id="43" name="Text Box 3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26</a:t>
            </a:r>
          </a:p>
        </p:txBody>
      </p:sp>
      <p:sp>
        <p:nvSpPr>
          <p:cNvPr id="44" name="Text Box 3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25</a:t>
            </a:r>
          </a:p>
        </p:txBody>
      </p:sp>
      <p:sp>
        <p:nvSpPr>
          <p:cNvPr id="45" name="Text Box 3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24</a:t>
            </a:r>
          </a:p>
        </p:txBody>
      </p:sp>
      <p:sp>
        <p:nvSpPr>
          <p:cNvPr id="46" name="Text Box 3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23</a:t>
            </a:r>
          </a:p>
        </p:txBody>
      </p:sp>
      <p:sp>
        <p:nvSpPr>
          <p:cNvPr id="47" name="Text Box 4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22</a:t>
            </a:r>
          </a:p>
        </p:txBody>
      </p:sp>
      <p:sp>
        <p:nvSpPr>
          <p:cNvPr id="48" name="Text Box 4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21</a:t>
            </a:r>
          </a:p>
        </p:txBody>
      </p:sp>
      <p:sp>
        <p:nvSpPr>
          <p:cNvPr id="49" name="Text Box 4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20</a:t>
            </a:r>
          </a:p>
        </p:txBody>
      </p:sp>
      <p:sp>
        <p:nvSpPr>
          <p:cNvPr id="50" name="Text Box 4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19</a:t>
            </a:r>
          </a:p>
        </p:txBody>
      </p:sp>
      <p:sp>
        <p:nvSpPr>
          <p:cNvPr id="51" name="Text Box 4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18</a:t>
            </a:r>
          </a:p>
        </p:txBody>
      </p:sp>
      <p:sp>
        <p:nvSpPr>
          <p:cNvPr id="52" name="Text Box 4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17</a:t>
            </a:r>
          </a:p>
        </p:txBody>
      </p:sp>
      <p:sp>
        <p:nvSpPr>
          <p:cNvPr id="53" name="Text Box 4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16</a:t>
            </a:r>
          </a:p>
        </p:txBody>
      </p:sp>
      <p:sp>
        <p:nvSpPr>
          <p:cNvPr id="54" name="Text Box 4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15</a:t>
            </a:r>
          </a:p>
        </p:txBody>
      </p:sp>
      <p:sp>
        <p:nvSpPr>
          <p:cNvPr id="55" name="Text Box 4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14</a:t>
            </a:r>
          </a:p>
        </p:txBody>
      </p:sp>
      <p:sp>
        <p:nvSpPr>
          <p:cNvPr id="56" name="Text Box 4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13</a:t>
            </a:r>
          </a:p>
        </p:txBody>
      </p:sp>
      <p:sp>
        <p:nvSpPr>
          <p:cNvPr id="57" name="Text Box 5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12</a:t>
            </a:r>
          </a:p>
        </p:txBody>
      </p:sp>
      <p:sp>
        <p:nvSpPr>
          <p:cNvPr id="58" name="Text Box 5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11</a:t>
            </a:r>
          </a:p>
        </p:txBody>
      </p:sp>
      <p:sp>
        <p:nvSpPr>
          <p:cNvPr id="59" name="Text Box 5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10</a:t>
            </a:r>
          </a:p>
        </p:txBody>
      </p:sp>
      <p:sp>
        <p:nvSpPr>
          <p:cNvPr id="60" name="Text Box 5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9</a:t>
            </a:r>
          </a:p>
        </p:txBody>
      </p:sp>
      <p:sp>
        <p:nvSpPr>
          <p:cNvPr id="61" name="Text Box 5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8</a:t>
            </a:r>
          </a:p>
        </p:txBody>
      </p:sp>
      <p:sp>
        <p:nvSpPr>
          <p:cNvPr id="62" name="Text Box 5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7</a:t>
            </a:r>
          </a:p>
        </p:txBody>
      </p:sp>
      <p:sp>
        <p:nvSpPr>
          <p:cNvPr id="63" name="Text Box 5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a:t>
            </a:r>
          </a:p>
        </p:txBody>
      </p:sp>
      <p:sp>
        <p:nvSpPr>
          <p:cNvPr id="64" name="Text Box 5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a:t>
            </a:r>
          </a:p>
        </p:txBody>
      </p:sp>
      <p:sp>
        <p:nvSpPr>
          <p:cNvPr id="65" name="Text Box 5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a:t>
            </a:r>
          </a:p>
        </p:txBody>
      </p:sp>
      <p:sp>
        <p:nvSpPr>
          <p:cNvPr id="66" name="Text Box 5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a:t>
            </a:r>
          </a:p>
        </p:txBody>
      </p:sp>
      <p:sp>
        <p:nvSpPr>
          <p:cNvPr id="67" name="Text Box 6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a:t>
            </a:r>
          </a:p>
        </p:txBody>
      </p:sp>
      <p:sp>
        <p:nvSpPr>
          <p:cNvPr id="68" name="Text Box 6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a:t>
            </a:r>
          </a:p>
        </p:txBody>
      </p:sp>
      <p:sp>
        <p:nvSpPr>
          <p:cNvPr id="69" name="Text Box 6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60</a:t>
            </a:r>
          </a:p>
        </p:txBody>
      </p:sp>
      <p:sp>
        <p:nvSpPr>
          <p:cNvPr id="70" name="Text Box 6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59</a:t>
            </a:r>
          </a:p>
        </p:txBody>
      </p:sp>
      <p:sp>
        <p:nvSpPr>
          <p:cNvPr id="71" name="Text Box 6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58</a:t>
            </a:r>
          </a:p>
        </p:txBody>
      </p:sp>
      <p:sp>
        <p:nvSpPr>
          <p:cNvPr id="72" name="Text Box 6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57</a:t>
            </a:r>
          </a:p>
        </p:txBody>
      </p:sp>
      <p:sp>
        <p:nvSpPr>
          <p:cNvPr id="73" name="Text Box 6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56</a:t>
            </a:r>
          </a:p>
        </p:txBody>
      </p:sp>
      <p:sp>
        <p:nvSpPr>
          <p:cNvPr id="74" name="Text Box 6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55</a:t>
            </a:r>
          </a:p>
        </p:txBody>
      </p:sp>
      <p:sp>
        <p:nvSpPr>
          <p:cNvPr id="75" name="Text Box 6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54</a:t>
            </a:r>
          </a:p>
        </p:txBody>
      </p:sp>
      <p:sp>
        <p:nvSpPr>
          <p:cNvPr id="76" name="Text Box 6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53</a:t>
            </a:r>
          </a:p>
        </p:txBody>
      </p:sp>
      <p:sp>
        <p:nvSpPr>
          <p:cNvPr id="77" name="Text Box 7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52</a:t>
            </a:r>
          </a:p>
        </p:txBody>
      </p:sp>
      <p:sp>
        <p:nvSpPr>
          <p:cNvPr id="78" name="Text Box 71"/>
          <p:cNvSpPr txBox="1">
            <a:spLocks noChangeArrowheads="1"/>
          </p:cNvSpPr>
          <p:nvPr/>
        </p:nvSpPr>
        <p:spPr bwMode="auto">
          <a:xfrm>
            <a:off x="38100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a:t>
            </a:r>
          </a:p>
        </p:txBody>
      </p:sp>
      <p:sp>
        <p:nvSpPr>
          <p:cNvPr id="79" name="Text Box 72"/>
          <p:cNvSpPr txBox="1">
            <a:spLocks noChangeArrowheads="1"/>
          </p:cNvSpPr>
          <p:nvPr/>
        </p:nvSpPr>
        <p:spPr bwMode="auto">
          <a:xfrm>
            <a:off x="38100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a:t>
            </a:r>
          </a:p>
        </p:txBody>
      </p:sp>
      <p:sp>
        <p:nvSpPr>
          <p:cNvPr id="80" name="Text Box 73"/>
          <p:cNvSpPr txBox="1">
            <a:spLocks noChangeArrowheads="1"/>
          </p:cNvSpPr>
          <p:nvPr/>
        </p:nvSpPr>
        <p:spPr bwMode="auto">
          <a:xfrm>
            <a:off x="38100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a:t>
            </a:r>
          </a:p>
        </p:txBody>
      </p:sp>
      <p:sp>
        <p:nvSpPr>
          <p:cNvPr id="81" name="Text Box 7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51</a:t>
            </a:r>
          </a:p>
        </p:txBody>
      </p:sp>
      <p:sp>
        <p:nvSpPr>
          <p:cNvPr id="82" name="Text Box 7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50</a:t>
            </a:r>
          </a:p>
        </p:txBody>
      </p:sp>
      <p:sp>
        <p:nvSpPr>
          <p:cNvPr id="83" name="Text Box 7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49</a:t>
            </a:r>
          </a:p>
        </p:txBody>
      </p:sp>
      <p:sp>
        <p:nvSpPr>
          <p:cNvPr id="84" name="Text Box 7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48</a:t>
            </a:r>
          </a:p>
        </p:txBody>
      </p:sp>
      <p:sp>
        <p:nvSpPr>
          <p:cNvPr id="85" name="Text Box 7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47</a:t>
            </a:r>
          </a:p>
        </p:txBody>
      </p:sp>
      <p:sp>
        <p:nvSpPr>
          <p:cNvPr id="86" name="Text Box 7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46</a:t>
            </a:r>
          </a:p>
        </p:txBody>
      </p:sp>
      <p:sp>
        <p:nvSpPr>
          <p:cNvPr id="87" name="Text Box 8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45</a:t>
            </a:r>
          </a:p>
        </p:txBody>
      </p:sp>
      <p:sp>
        <p:nvSpPr>
          <p:cNvPr id="88" name="Text Box 8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44</a:t>
            </a:r>
          </a:p>
        </p:txBody>
      </p:sp>
      <p:sp>
        <p:nvSpPr>
          <p:cNvPr id="89" name="Text Box 8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43</a:t>
            </a:r>
          </a:p>
        </p:txBody>
      </p:sp>
      <p:sp>
        <p:nvSpPr>
          <p:cNvPr id="90" name="Text Box 8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42</a:t>
            </a:r>
          </a:p>
        </p:txBody>
      </p:sp>
      <p:sp>
        <p:nvSpPr>
          <p:cNvPr id="91" name="Text Box 8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41</a:t>
            </a:r>
          </a:p>
        </p:txBody>
      </p:sp>
      <p:sp>
        <p:nvSpPr>
          <p:cNvPr id="92" name="Text Box 8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40</a:t>
            </a:r>
          </a:p>
        </p:txBody>
      </p:sp>
      <p:sp>
        <p:nvSpPr>
          <p:cNvPr id="93" name="Text Box 8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39</a:t>
            </a:r>
          </a:p>
        </p:txBody>
      </p:sp>
      <p:sp>
        <p:nvSpPr>
          <p:cNvPr id="94" name="Text Box 8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38</a:t>
            </a:r>
          </a:p>
        </p:txBody>
      </p:sp>
      <p:sp>
        <p:nvSpPr>
          <p:cNvPr id="95" name="Text Box 8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37</a:t>
            </a:r>
          </a:p>
        </p:txBody>
      </p:sp>
      <p:sp>
        <p:nvSpPr>
          <p:cNvPr id="96" name="Text Box 8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36</a:t>
            </a:r>
          </a:p>
        </p:txBody>
      </p:sp>
      <p:sp>
        <p:nvSpPr>
          <p:cNvPr id="97" name="Text Box 9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35</a:t>
            </a:r>
          </a:p>
        </p:txBody>
      </p:sp>
      <p:sp>
        <p:nvSpPr>
          <p:cNvPr id="98" name="Text Box 9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34</a:t>
            </a:r>
          </a:p>
        </p:txBody>
      </p:sp>
      <p:sp>
        <p:nvSpPr>
          <p:cNvPr id="99" name="Text Box 9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33</a:t>
            </a:r>
          </a:p>
        </p:txBody>
      </p:sp>
      <p:sp>
        <p:nvSpPr>
          <p:cNvPr id="100" name="Text Box 9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32</a:t>
            </a:r>
          </a:p>
        </p:txBody>
      </p:sp>
      <p:sp>
        <p:nvSpPr>
          <p:cNvPr id="101" name="Text Box 9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31</a:t>
            </a:r>
          </a:p>
        </p:txBody>
      </p:sp>
      <p:sp>
        <p:nvSpPr>
          <p:cNvPr id="102" name="Text Box 9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30</a:t>
            </a:r>
          </a:p>
        </p:txBody>
      </p:sp>
      <p:sp>
        <p:nvSpPr>
          <p:cNvPr id="103" name="Text Box 9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29</a:t>
            </a:r>
          </a:p>
        </p:txBody>
      </p:sp>
      <p:sp>
        <p:nvSpPr>
          <p:cNvPr id="104" name="Text Box 9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28</a:t>
            </a:r>
          </a:p>
        </p:txBody>
      </p:sp>
      <p:sp>
        <p:nvSpPr>
          <p:cNvPr id="105" name="Text Box 9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27</a:t>
            </a:r>
          </a:p>
        </p:txBody>
      </p:sp>
      <p:sp>
        <p:nvSpPr>
          <p:cNvPr id="106" name="Text Box 9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26</a:t>
            </a:r>
          </a:p>
        </p:txBody>
      </p:sp>
      <p:sp>
        <p:nvSpPr>
          <p:cNvPr id="107" name="Text Box 10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25</a:t>
            </a:r>
          </a:p>
        </p:txBody>
      </p:sp>
      <p:sp>
        <p:nvSpPr>
          <p:cNvPr id="108" name="Text Box 10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24</a:t>
            </a:r>
          </a:p>
        </p:txBody>
      </p:sp>
      <p:sp>
        <p:nvSpPr>
          <p:cNvPr id="109" name="Text Box 10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23</a:t>
            </a:r>
          </a:p>
        </p:txBody>
      </p:sp>
      <p:sp>
        <p:nvSpPr>
          <p:cNvPr id="110" name="Text Box 10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22</a:t>
            </a:r>
          </a:p>
        </p:txBody>
      </p:sp>
      <p:sp>
        <p:nvSpPr>
          <p:cNvPr id="111" name="Text Box 10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21</a:t>
            </a:r>
          </a:p>
        </p:txBody>
      </p:sp>
      <p:sp>
        <p:nvSpPr>
          <p:cNvPr id="112" name="Text Box 10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20</a:t>
            </a:r>
          </a:p>
        </p:txBody>
      </p:sp>
      <p:sp>
        <p:nvSpPr>
          <p:cNvPr id="113" name="Text Box 10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19</a:t>
            </a:r>
          </a:p>
        </p:txBody>
      </p:sp>
      <p:sp>
        <p:nvSpPr>
          <p:cNvPr id="114" name="Text Box 10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18</a:t>
            </a:r>
          </a:p>
        </p:txBody>
      </p:sp>
      <p:sp>
        <p:nvSpPr>
          <p:cNvPr id="115" name="Text Box 10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17</a:t>
            </a:r>
          </a:p>
        </p:txBody>
      </p:sp>
      <p:sp>
        <p:nvSpPr>
          <p:cNvPr id="116" name="Text Box 10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16</a:t>
            </a:r>
          </a:p>
        </p:txBody>
      </p:sp>
      <p:sp>
        <p:nvSpPr>
          <p:cNvPr id="117" name="Text Box 11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15</a:t>
            </a:r>
          </a:p>
        </p:txBody>
      </p:sp>
      <p:sp>
        <p:nvSpPr>
          <p:cNvPr id="118" name="Text Box 11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14</a:t>
            </a:r>
          </a:p>
        </p:txBody>
      </p:sp>
      <p:sp>
        <p:nvSpPr>
          <p:cNvPr id="119" name="Text Box 11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13</a:t>
            </a:r>
          </a:p>
        </p:txBody>
      </p:sp>
      <p:sp>
        <p:nvSpPr>
          <p:cNvPr id="120" name="Text Box 11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12</a:t>
            </a:r>
          </a:p>
        </p:txBody>
      </p:sp>
      <p:sp>
        <p:nvSpPr>
          <p:cNvPr id="121" name="Text Box 11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11</a:t>
            </a:r>
          </a:p>
        </p:txBody>
      </p:sp>
      <p:sp>
        <p:nvSpPr>
          <p:cNvPr id="122" name="Text Box 11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10</a:t>
            </a:r>
          </a:p>
        </p:txBody>
      </p:sp>
      <p:sp>
        <p:nvSpPr>
          <p:cNvPr id="123" name="Text Box 11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9</a:t>
            </a:r>
          </a:p>
        </p:txBody>
      </p:sp>
      <p:sp>
        <p:nvSpPr>
          <p:cNvPr id="124" name="Text Box 11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8</a:t>
            </a:r>
          </a:p>
        </p:txBody>
      </p:sp>
      <p:sp>
        <p:nvSpPr>
          <p:cNvPr id="125" name="Text Box 11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7</a:t>
            </a:r>
          </a:p>
        </p:txBody>
      </p:sp>
      <p:sp>
        <p:nvSpPr>
          <p:cNvPr id="126" name="Text Box 11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a:t>
            </a:r>
          </a:p>
        </p:txBody>
      </p:sp>
      <p:sp>
        <p:nvSpPr>
          <p:cNvPr id="127" name="Text Box 12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a:t>
            </a:r>
          </a:p>
        </p:txBody>
      </p:sp>
      <p:sp>
        <p:nvSpPr>
          <p:cNvPr id="128" name="Text Box 12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a:t>
            </a:r>
          </a:p>
        </p:txBody>
      </p:sp>
      <p:sp>
        <p:nvSpPr>
          <p:cNvPr id="129" name="Text Box 12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a:t>
            </a:r>
          </a:p>
        </p:txBody>
      </p:sp>
      <p:sp>
        <p:nvSpPr>
          <p:cNvPr id="130" name="Text Box 12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a:t>
            </a:r>
          </a:p>
        </p:txBody>
      </p:sp>
      <p:sp>
        <p:nvSpPr>
          <p:cNvPr id="131" name="Text Box 12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a:t>
            </a:r>
          </a:p>
        </p:txBody>
      </p:sp>
      <p:sp>
        <p:nvSpPr>
          <p:cNvPr id="132" name="Text Box 12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60</a:t>
            </a:r>
          </a:p>
        </p:txBody>
      </p:sp>
      <p:sp>
        <p:nvSpPr>
          <p:cNvPr id="133" name="Text Box 12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59</a:t>
            </a:r>
          </a:p>
        </p:txBody>
      </p:sp>
      <p:sp>
        <p:nvSpPr>
          <p:cNvPr id="134" name="Text Box 12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58</a:t>
            </a:r>
          </a:p>
        </p:txBody>
      </p:sp>
      <p:sp>
        <p:nvSpPr>
          <p:cNvPr id="135" name="Text Box 12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57</a:t>
            </a:r>
          </a:p>
        </p:txBody>
      </p:sp>
      <p:sp>
        <p:nvSpPr>
          <p:cNvPr id="136" name="Text Box 12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56</a:t>
            </a:r>
          </a:p>
        </p:txBody>
      </p:sp>
      <p:sp>
        <p:nvSpPr>
          <p:cNvPr id="137" name="Text Box 130"/>
          <p:cNvSpPr txBox="1">
            <a:spLocks noChangeArrowheads="1"/>
          </p:cNvSpPr>
          <p:nvPr/>
        </p:nvSpPr>
        <p:spPr bwMode="auto">
          <a:xfrm>
            <a:off x="38100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endParaRPr lang="en-US" sz="2400" b="1"/>
          </a:p>
        </p:txBody>
      </p:sp>
      <p:sp>
        <p:nvSpPr>
          <p:cNvPr id="138" name="Text Box 13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55</a:t>
            </a:r>
          </a:p>
        </p:txBody>
      </p:sp>
      <p:sp>
        <p:nvSpPr>
          <p:cNvPr id="139" name="Text Box 13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54</a:t>
            </a:r>
          </a:p>
        </p:txBody>
      </p:sp>
      <p:sp>
        <p:nvSpPr>
          <p:cNvPr id="140" name="Text Box 13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53</a:t>
            </a:r>
          </a:p>
        </p:txBody>
      </p:sp>
      <p:sp>
        <p:nvSpPr>
          <p:cNvPr id="141" name="Text Box 13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52</a:t>
            </a:r>
          </a:p>
        </p:txBody>
      </p:sp>
      <p:sp>
        <p:nvSpPr>
          <p:cNvPr id="142" name="Text Box 13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51</a:t>
            </a:r>
          </a:p>
        </p:txBody>
      </p:sp>
      <p:sp>
        <p:nvSpPr>
          <p:cNvPr id="143" name="Text Box 13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50</a:t>
            </a:r>
          </a:p>
        </p:txBody>
      </p:sp>
      <p:sp>
        <p:nvSpPr>
          <p:cNvPr id="144" name="Text Box 13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49</a:t>
            </a:r>
          </a:p>
        </p:txBody>
      </p:sp>
      <p:sp>
        <p:nvSpPr>
          <p:cNvPr id="145" name="Text Box 13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48</a:t>
            </a:r>
          </a:p>
        </p:txBody>
      </p:sp>
      <p:sp>
        <p:nvSpPr>
          <p:cNvPr id="146" name="Text Box 13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47</a:t>
            </a:r>
          </a:p>
        </p:txBody>
      </p:sp>
      <p:sp>
        <p:nvSpPr>
          <p:cNvPr id="147" name="Text Box 14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46</a:t>
            </a:r>
          </a:p>
        </p:txBody>
      </p:sp>
      <p:sp>
        <p:nvSpPr>
          <p:cNvPr id="148" name="Text Box 14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45</a:t>
            </a:r>
          </a:p>
        </p:txBody>
      </p:sp>
      <p:sp>
        <p:nvSpPr>
          <p:cNvPr id="149" name="Text Box 14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44</a:t>
            </a:r>
          </a:p>
        </p:txBody>
      </p:sp>
      <p:sp>
        <p:nvSpPr>
          <p:cNvPr id="150" name="Text Box 14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43</a:t>
            </a:r>
          </a:p>
        </p:txBody>
      </p:sp>
      <p:sp>
        <p:nvSpPr>
          <p:cNvPr id="151" name="Text Box 14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42</a:t>
            </a:r>
          </a:p>
        </p:txBody>
      </p:sp>
      <p:sp>
        <p:nvSpPr>
          <p:cNvPr id="152" name="Text Box 14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41</a:t>
            </a:r>
          </a:p>
        </p:txBody>
      </p:sp>
      <p:sp>
        <p:nvSpPr>
          <p:cNvPr id="153" name="Text Box 14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40</a:t>
            </a:r>
          </a:p>
        </p:txBody>
      </p:sp>
      <p:sp>
        <p:nvSpPr>
          <p:cNvPr id="154" name="Text Box 14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39</a:t>
            </a:r>
          </a:p>
        </p:txBody>
      </p:sp>
      <p:sp>
        <p:nvSpPr>
          <p:cNvPr id="155" name="Text Box 14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38</a:t>
            </a:r>
          </a:p>
        </p:txBody>
      </p:sp>
      <p:sp>
        <p:nvSpPr>
          <p:cNvPr id="156" name="Text Box 14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37</a:t>
            </a:r>
          </a:p>
        </p:txBody>
      </p:sp>
      <p:sp>
        <p:nvSpPr>
          <p:cNvPr id="157" name="Text Box 15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36</a:t>
            </a:r>
          </a:p>
        </p:txBody>
      </p:sp>
      <p:sp>
        <p:nvSpPr>
          <p:cNvPr id="158" name="Text Box 15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35</a:t>
            </a:r>
          </a:p>
        </p:txBody>
      </p:sp>
      <p:sp>
        <p:nvSpPr>
          <p:cNvPr id="159" name="Text Box 15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34</a:t>
            </a:r>
          </a:p>
        </p:txBody>
      </p:sp>
      <p:sp>
        <p:nvSpPr>
          <p:cNvPr id="160" name="Text Box 15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33</a:t>
            </a:r>
          </a:p>
        </p:txBody>
      </p:sp>
      <p:sp>
        <p:nvSpPr>
          <p:cNvPr id="161" name="Text Box 15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32</a:t>
            </a:r>
          </a:p>
        </p:txBody>
      </p:sp>
      <p:sp>
        <p:nvSpPr>
          <p:cNvPr id="162" name="Text Box 15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31</a:t>
            </a:r>
          </a:p>
        </p:txBody>
      </p:sp>
      <p:sp>
        <p:nvSpPr>
          <p:cNvPr id="163" name="Text Box 15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30</a:t>
            </a:r>
          </a:p>
        </p:txBody>
      </p:sp>
      <p:sp>
        <p:nvSpPr>
          <p:cNvPr id="164" name="Text Box 15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29</a:t>
            </a:r>
          </a:p>
        </p:txBody>
      </p:sp>
      <p:sp>
        <p:nvSpPr>
          <p:cNvPr id="165" name="Text Box 15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28</a:t>
            </a:r>
          </a:p>
        </p:txBody>
      </p:sp>
      <p:sp>
        <p:nvSpPr>
          <p:cNvPr id="166" name="Text Box 15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27</a:t>
            </a:r>
          </a:p>
        </p:txBody>
      </p:sp>
      <p:sp>
        <p:nvSpPr>
          <p:cNvPr id="167" name="Text Box 16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26</a:t>
            </a:r>
          </a:p>
        </p:txBody>
      </p:sp>
      <p:sp>
        <p:nvSpPr>
          <p:cNvPr id="168" name="Text Box 16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25</a:t>
            </a:r>
          </a:p>
        </p:txBody>
      </p:sp>
      <p:sp>
        <p:nvSpPr>
          <p:cNvPr id="169" name="Text Box 16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24</a:t>
            </a:r>
          </a:p>
        </p:txBody>
      </p:sp>
      <p:sp>
        <p:nvSpPr>
          <p:cNvPr id="170" name="Text Box 16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23</a:t>
            </a:r>
          </a:p>
        </p:txBody>
      </p:sp>
      <p:sp>
        <p:nvSpPr>
          <p:cNvPr id="171" name="Text Box 16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22</a:t>
            </a:r>
          </a:p>
        </p:txBody>
      </p:sp>
      <p:sp>
        <p:nvSpPr>
          <p:cNvPr id="172" name="Text Box 16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21</a:t>
            </a:r>
          </a:p>
        </p:txBody>
      </p:sp>
      <p:sp>
        <p:nvSpPr>
          <p:cNvPr id="173" name="Text Box 16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20</a:t>
            </a:r>
          </a:p>
        </p:txBody>
      </p:sp>
      <p:sp>
        <p:nvSpPr>
          <p:cNvPr id="174" name="Text Box 16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19</a:t>
            </a:r>
          </a:p>
        </p:txBody>
      </p:sp>
      <p:sp>
        <p:nvSpPr>
          <p:cNvPr id="175" name="Text Box 16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18</a:t>
            </a:r>
          </a:p>
        </p:txBody>
      </p:sp>
      <p:sp>
        <p:nvSpPr>
          <p:cNvPr id="176" name="Text Box 16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17</a:t>
            </a:r>
          </a:p>
        </p:txBody>
      </p:sp>
      <p:sp>
        <p:nvSpPr>
          <p:cNvPr id="177" name="Text Box 17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16</a:t>
            </a:r>
          </a:p>
        </p:txBody>
      </p:sp>
      <p:sp>
        <p:nvSpPr>
          <p:cNvPr id="178" name="Text Box 17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15</a:t>
            </a:r>
          </a:p>
        </p:txBody>
      </p:sp>
      <p:sp>
        <p:nvSpPr>
          <p:cNvPr id="179" name="Text Box 17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14</a:t>
            </a:r>
          </a:p>
        </p:txBody>
      </p:sp>
      <p:sp>
        <p:nvSpPr>
          <p:cNvPr id="180" name="Text Box 17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13</a:t>
            </a:r>
          </a:p>
        </p:txBody>
      </p:sp>
      <p:sp>
        <p:nvSpPr>
          <p:cNvPr id="181" name="Text Box 17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12</a:t>
            </a:r>
          </a:p>
        </p:txBody>
      </p:sp>
      <p:sp>
        <p:nvSpPr>
          <p:cNvPr id="182" name="Text Box 17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11</a:t>
            </a:r>
          </a:p>
        </p:txBody>
      </p:sp>
      <p:sp>
        <p:nvSpPr>
          <p:cNvPr id="183" name="Text Box 17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10</a:t>
            </a:r>
          </a:p>
        </p:txBody>
      </p:sp>
      <p:sp>
        <p:nvSpPr>
          <p:cNvPr id="184" name="Text Box 17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9</a:t>
            </a:r>
          </a:p>
        </p:txBody>
      </p:sp>
      <p:sp>
        <p:nvSpPr>
          <p:cNvPr id="185" name="Text Box 17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8</a:t>
            </a:r>
          </a:p>
        </p:txBody>
      </p:sp>
      <p:sp>
        <p:nvSpPr>
          <p:cNvPr id="186" name="Text Box 17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7</a:t>
            </a:r>
          </a:p>
        </p:txBody>
      </p:sp>
      <p:sp>
        <p:nvSpPr>
          <p:cNvPr id="187" name="Text Box 18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a:t>
            </a:r>
          </a:p>
        </p:txBody>
      </p:sp>
      <p:sp>
        <p:nvSpPr>
          <p:cNvPr id="188" name="Text Box 18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a:t>
            </a:r>
          </a:p>
        </p:txBody>
      </p:sp>
      <p:sp>
        <p:nvSpPr>
          <p:cNvPr id="189" name="Text Box 18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a:t>
            </a:r>
          </a:p>
        </p:txBody>
      </p:sp>
      <p:sp>
        <p:nvSpPr>
          <p:cNvPr id="190" name="Text Box 18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a:t>
            </a:r>
          </a:p>
        </p:txBody>
      </p:sp>
      <p:sp>
        <p:nvSpPr>
          <p:cNvPr id="191" name="Text Box 18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a:t>
            </a:r>
          </a:p>
        </p:txBody>
      </p:sp>
      <p:sp>
        <p:nvSpPr>
          <p:cNvPr id="192" name="Text Box 18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a:t>
            </a:r>
          </a:p>
        </p:txBody>
      </p:sp>
      <p:sp>
        <p:nvSpPr>
          <p:cNvPr id="193" name="Text Box 18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60</a:t>
            </a:r>
          </a:p>
        </p:txBody>
      </p:sp>
      <p:sp>
        <p:nvSpPr>
          <p:cNvPr id="194" name="Text Box 18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59</a:t>
            </a:r>
          </a:p>
        </p:txBody>
      </p:sp>
      <p:sp>
        <p:nvSpPr>
          <p:cNvPr id="195" name="Text Box 18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58</a:t>
            </a:r>
          </a:p>
        </p:txBody>
      </p:sp>
      <p:sp>
        <p:nvSpPr>
          <p:cNvPr id="196" name="Text Box 18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57</a:t>
            </a:r>
          </a:p>
        </p:txBody>
      </p:sp>
      <p:sp>
        <p:nvSpPr>
          <p:cNvPr id="197" name="Text Box 19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56</a:t>
            </a:r>
          </a:p>
        </p:txBody>
      </p:sp>
      <p:sp>
        <p:nvSpPr>
          <p:cNvPr id="198" name="Text Box 19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55</a:t>
            </a:r>
          </a:p>
        </p:txBody>
      </p:sp>
      <p:sp>
        <p:nvSpPr>
          <p:cNvPr id="199" name="Text Box 19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54</a:t>
            </a:r>
          </a:p>
        </p:txBody>
      </p:sp>
      <p:sp>
        <p:nvSpPr>
          <p:cNvPr id="200" name="Text Box 19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53</a:t>
            </a:r>
          </a:p>
        </p:txBody>
      </p:sp>
      <p:sp>
        <p:nvSpPr>
          <p:cNvPr id="201" name="Text Box 19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52</a:t>
            </a:r>
          </a:p>
        </p:txBody>
      </p:sp>
      <p:sp>
        <p:nvSpPr>
          <p:cNvPr id="202" name="Text Box 19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51</a:t>
            </a:r>
          </a:p>
        </p:txBody>
      </p:sp>
      <p:sp>
        <p:nvSpPr>
          <p:cNvPr id="203" name="Text Box 19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50</a:t>
            </a:r>
          </a:p>
        </p:txBody>
      </p:sp>
      <p:sp>
        <p:nvSpPr>
          <p:cNvPr id="204" name="Text Box 19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49</a:t>
            </a:r>
          </a:p>
        </p:txBody>
      </p:sp>
      <p:sp>
        <p:nvSpPr>
          <p:cNvPr id="205" name="Text Box 19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48</a:t>
            </a:r>
          </a:p>
        </p:txBody>
      </p:sp>
      <p:sp>
        <p:nvSpPr>
          <p:cNvPr id="206" name="Text Box 19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47</a:t>
            </a:r>
          </a:p>
        </p:txBody>
      </p:sp>
      <p:sp>
        <p:nvSpPr>
          <p:cNvPr id="207" name="Text Box 20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46</a:t>
            </a:r>
          </a:p>
        </p:txBody>
      </p:sp>
      <p:sp>
        <p:nvSpPr>
          <p:cNvPr id="208" name="Text Box 20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45</a:t>
            </a:r>
          </a:p>
        </p:txBody>
      </p:sp>
      <p:sp>
        <p:nvSpPr>
          <p:cNvPr id="209" name="Text Box 20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44</a:t>
            </a:r>
          </a:p>
        </p:txBody>
      </p:sp>
      <p:sp>
        <p:nvSpPr>
          <p:cNvPr id="210" name="Text Box 20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43</a:t>
            </a:r>
          </a:p>
        </p:txBody>
      </p:sp>
      <p:sp>
        <p:nvSpPr>
          <p:cNvPr id="211" name="Text Box 20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42</a:t>
            </a:r>
          </a:p>
        </p:txBody>
      </p:sp>
      <p:sp>
        <p:nvSpPr>
          <p:cNvPr id="212" name="Text Box 20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41</a:t>
            </a:r>
          </a:p>
        </p:txBody>
      </p:sp>
      <p:sp>
        <p:nvSpPr>
          <p:cNvPr id="213" name="Text Box 20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40</a:t>
            </a:r>
          </a:p>
        </p:txBody>
      </p:sp>
      <p:sp>
        <p:nvSpPr>
          <p:cNvPr id="214" name="Text Box 20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39</a:t>
            </a:r>
          </a:p>
        </p:txBody>
      </p:sp>
      <p:sp>
        <p:nvSpPr>
          <p:cNvPr id="215" name="Text Box 20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38</a:t>
            </a:r>
          </a:p>
        </p:txBody>
      </p:sp>
      <p:sp>
        <p:nvSpPr>
          <p:cNvPr id="216" name="Text Box 20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37</a:t>
            </a:r>
          </a:p>
        </p:txBody>
      </p:sp>
      <p:sp>
        <p:nvSpPr>
          <p:cNvPr id="217" name="Text Box 21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36</a:t>
            </a:r>
          </a:p>
        </p:txBody>
      </p:sp>
      <p:sp>
        <p:nvSpPr>
          <p:cNvPr id="218" name="Text Box 21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35</a:t>
            </a:r>
          </a:p>
        </p:txBody>
      </p:sp>
      <p:sp>
        <p:nvSpPr>
          <p:cNvPr id="219" name="Text Box 21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34</a:t>
            </a:r>
          </a:p>
        </p:txBody>
      </p:sp>
      <p:sp>
        <p:nvSpPr>
          <p:cNvPr id="220" name="Text Box 21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33</a:t>
            </a:r>
          </a:p>
        </p:txBody>
      </p:sp>
      <p:sp>
        <p:nvSpPr>
          <p:cNvPr id="221" name="Text Box 21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32</a:t>
            </a:r>
          </a:p>
        </p:txBody>
      </p:sp>
      <p:sp>
        <p:nvSpPr>
          <p:cNvPr id="222" name="Text Box 21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31</a:t>
            </a:r>
          </a:p>
        </p:txBody>
      </p:sp>
      <p:sp>
        <p:nvSpPr>
          <p:cNvPr id="223" name="Text Box 21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30</a:t>
            </a:r>
          </a:p>
        </p:txBody>
      </p:sp>
      <p:sp>
        <p:nvSpPr>
          <p:cNvPr id="224" name="Text Box 21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29</a:t>
            </a:r>
          </a:p>
        </p:txBody>
      </p:sp>
      <p:sp>
        <p:nvSpPr>
          <p:cNvPr id="225" name="Text Box 21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28</a:t>
            </a:r>
          </a:p>
        </p:txBody>
      </p:sp>
      <p:sp>
        <p:nvSpPr>
          <p:cNvPr id="226" name="Text Box 21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27</a:t>
            </a:r>
          </a:p>
        </p:txBody>
      </p:sp>
      <p:sp>
        <p:nvSpPr>
          <p:cNvPr id="227" name="Text Box 22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26</a:t>
            </a:r>
          </a:p>
        </p:txBody>
      </p:sp>
      <p:sp>
        <p:nvSpPr>
          <p:cNvPr id="228" name="Text Box 22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25</a:t>
            </a:r>
          </a:p>
        </p:txBody>
      </p:sp>
      <p:sp>
        <p:nvSpPr>
          <p:cNvPr id="229" name="Text Box 22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24</a:t>
            </a:r>
          </a:p>
        </p:txBody>
      </p:sp>
      <p:sp>
        <p:nvSpPr>
          <p:cNvPr id="230" name="Text Box 22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23</a:t>
            </a:r>
          </a:p>
        </p:txBody>
      </p:sp>
      <p:sp>
        <p:nvSpPr>
          <p:cNvPr id="231" name="Text Box 22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22</a:t>
            </a:r>
          </a:p>
        </p:txBody>
      </p:sp>
      <p:sp>
        <p:nvSpPr>
          <p:cNvPr id="232" name="Text Box 22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21</a:t>
            </a:r>
          </a:p>
        </p:txBody>
      </p:sp>
      <p:sp>
        <p:nvSpPr>
          <p:cNvPr id="233" name="Text Box 22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20</a:t>
            </a:r>
          </a:p>
        </p:txBody>
      </p:sp>
      <p:sp>
        <p:nvSpPr>
          <p:cNvPr id="234" name="Text Box 22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19</a:t>
            </a:r>
          </a:p>
        </p:txBody>
      </p:sp>
      <p:sp>
        <p:nvSpPr>
          <p:cNvPr id="235" name="Text Box 22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18</a:t>
            </a:r>
          </a:p>
        </p:txBody>
      </p:sp>
      <p:sp>
        <p:nvSpPr>
          <p:cNvPr id="236" name="Text Box 22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17</a:t>
            </a:r>
          </a:p>
        </p:txBody>
      </p:sp>
      <p:sp>
        <p:nvSpPr>
          <p:cNvPr id="237" name="Text Box 23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16</a:t>
            </a:r>
          </a:p>
        </p:txBody>
      </p:sp>
      <p:sp>
        <p:nvSpPr>
          <p:cNvPr id="238" name="Text Box 23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15</a:t>
            </a:r>
          </a:p>
        </p:txBody>
      </p:sp>
      <p:sp>
        <p:nvSpPr>
          <p:cNvPr id="239" name="Text Box 23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14</a:t>
            </a:r>
          </a:p>
        </p:txBody>
      </p:sp>
      <p:sp>
        <p:nvSpPr>
          <p:cNvPr id="240" name="Text Box 23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13</a:t>
            </a:r>
          </a:p>
        </p:txBody>
      </p:sp>
      <p:sp>
        <p:nvSpPr>
          <p:cNvPr id="241" name="Text Box 23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12</a:t>
            </a:r>
          </a:p>
        </p:txBody>
      </p:sp>
      <p:sp>
        <p:nvSpPr>
          <p:cNvPr id="242" name="Text Box 23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11</a:t>
            </a:r>
          </a:p>
        </p:txBody>
      </p:sp>
      <p:sp>
        <p:nvSpPr>
          <p:cNvPr id="243" name="Text Box 23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10</a:t>
            </a:r>
          </a:p>
        </p:txBody>
      </p:sp>
      <p:sp>
        <p:nvSpPr>
          <p:cNvPr id="244" name="Text Box 237"/>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9</a:t>
            </a:r>
          </a:p>
        </p:txBody>
      </p:sp>
      <p:sp>
        <p:nvSpPr>
          <p:cNvPr id="245" name="Text Box 238"/>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8</a:t>
            </a:r>
          </a:p>
        </p:txBody>
      </p:sp>
      <p:sp>
        <p:nvSpPr>
          <p:cNvPr id="246" name="Text Box 239"/>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7</a:t>
            </a:r>
          </a:p>
        </p:txBody>
      </p:sp>
      <p:sp>
        <p:nvSpPr>
          <p:cNvPr id="247" name="Text Box 240"/>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6</a:t>
            </a:r>
          </a:p>
        </p:txBody>
      </p:sp>
      <p:sp>
        <p:nvSpPr>
          <p:cNvPr id="248" name="Text Box 241"/>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5</a:t>
            </a:r>
          </a:p>
        </p:txBody>
      </p:sp>
      <p:sp>
        <p:nvSpPr>
          <p:cNvPr id="249" name="Text Box 242"/>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4</a:t>
            </a:r>
          </a:p>
        </p:txBody>
      </p:sp>
      <p:sp>
        <p:nvSpPr>
          <p:cNvPr id="250" name="Text Box 243"/>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3</a:t>
            </a:r>
          </a:p>
        </p:txBody>
      </p:sp>
      <p:sp>
        <p:nvSpPr>
          <p:cNvPr id="251" name="Text Box 244"/>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2</a:t>
            </a:r>
          </a:p>
        </p:txBody>
      </p:sp>
      <p:sp>
        <p:nvSpPr>
          <p:cNvPr id="252" name="Text Box 245"/>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1</a:t>
            </a:r>
          </a:p>
        </p:txBody>
      </p:sp>
      <p:sp>
        <p:nvSpPr>
          <p:cNvPr id="253" name="Text Box 246"/>
          <p:cNvSpPr txBox="1">
            <a:spLocks noChangeArrowheads="1"/>
          </p:cNvSpPr>
          <p:nvPr/>
        </p:nvSpPr>
        <p:spPr bwMode="auto">
          <a:xfrm>
            <a:off x="4419600" y="304800"/>
            <a:ext cx="717176"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t>0</a:t>
            </a:r>
          </a:p>
        </p:txBody>
      </p:sp>
      <p:sp>
        <p:nvSpPr>
          <p:cNvPr id="254" name="Text Box 247"/>
          <p:cNvSpPr txBox="1">
            <a:spLocks noChangeArrowheads="1"/>
          </p:cNvSpPr>
          <p:nvPr/>
        </p:nvSpPr>
        <p:spPr bwMode="auto">
          <a:xfrm>
            <a:off x="3810000" y="304800"/>
            <a:ext cx="1524000" cy="461665"/>
          </a:xfrm>
          <a:prstGeom prst="rect">
            <a:avLst/>
          </a:prstGeom>
          <a:solidFill>
            <a:schemeClr val="accent1"/>
          </a:solidFill>
          <a:ln w="28575">
            <a:solidFill>
              <a:srgbClr val="FF00FF"/>
            </a:solidFill>
            <a:miter lim="800000"/>
            <a:headEnd/>
            <a:tailEnd/>
          </a:ln>
          <a:effectLst/>
        </p:spPr>
        <p:txBody>
          <a:bodyPr wrap="square">
            <a:spAutoFit/>
          </a:bodyPr>
          <a:lstStyle/>
          <a:p>
            <a:pPr algn="ctr">
              <a:spcBef>
                <a:spcPct val="50000"/>
              </a:spcBef>
            </a:pPr>
            <a:r>
              <a:rPr lang="en-US" sz="2400" b="1">
                <a:solidFill>
                  <a:srgbClr val="FF00FF"/>
                </a:solidFill>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1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
                            </p:stCondLst>
                            <p:childTnLst>
                              <p:par>
                                <p:cTn id="25" presetID="4" presetClass="entr" presetSubtype="16"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ox(in)">
                                      <p:cBhvr>
                                        <p:cTn id="27" dur="1000"/>
                                        <p:tgtEl>
                                          <p:spTgt spid="78"/>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8" presetID="4"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2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5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6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7000"/>
                            </p:stCondLst>
                            <p:childTnLst>
                              <p:par>
                                <p:cTn id="52" presetID="4"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1000"/>
                                        <p:tgtEl>
                                          <p:spTgt spid="14"/>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8000"/>
                            </p:stCondLst>
                            <p:childTnLst>
                              <p:par>
                                <p:cTn id="56" presetID="4"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in)">
                                      <p:cBhvr>
                                        <p:cTn id="58" dur="1000"/>
                                        <p:tgtEl>
                                          <p:spTgt spid="15"/>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9000"/>
                            </p:stCondLst>
                            <p:childTnLst>
                              <p:par>
                                <p:cTn id="60" presetID="4"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1000"/>
                                        <p:tgtEl>
                                          <p:spTgt spid="16"/>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10000"/>
                            </p:stCondLst>
                            <p:childTnLst>
                              <p:par>
                                <p:cTn id="64" presetID="4"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in)">
                                      <p:cBhvr>
                                        <p:cTn id="66" dur="1000"/>
                                        <p:tgtEl>
                                          <p:spTgt spid="17"/>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1000"/>
                            </p:stCondLst>
                            <p:childTnLst>
                              <p:par>
                                <p:cTn id="68" presetID="4" presetClass="entr" presetSubtype="16"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ox(in)">
                                      <p:cBhvr>
                                        <p:cTn id="70" dur="1000"/>
                                        <p:tgtEl>
                                          <p:spTgt spid="18"/>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1" fill="hold">
                            <p:stCondLst>
                              <p:cond delay="12000"/>
                            </p:stCondLst>
                            <p:childTnLst>
                              <p:par>
                                <p:cTn id="72" presetID="4"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ox(in)">
                                      <p:cBhvr>
                                        <p:cTn id="74" dur="1000"/>
                                        <p:tgtEl>
                                          <p:spTgt spid="22"/>
                                        </p:tgtEl>
                                      </p:cBhvr>
                                    </p:animEffec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childTnLst>
                          </p:cTn>
                        </p:par>
                        <p:par>
                          <p:cTn id="75" fill="hold">
                            <p:stCondLst>
                              <p:cond delay="13000"/>
                            </p:stCondLst>
                            <p:childTnLst>
                              <p:par>
                                <p:cTn id="76" presetID="4" presetClass="entr" presetSubtype="16"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ox(in)">
                                      <p:cBhvr>
                                        <p:cTn id="78" dur="1000"/>
                                        <p:tgtEl>
                                          <p:spTgt spid="23"/>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9" fill="hold">
                            <p:stCondLst>
                              <p:cond delay="14000"/>
                            </p:stCondLst>
                            <p:childTnLst>
                              <p:par>
                                <p:cTn id="80" presetID="4" presetClass="entr" presetSubtype="1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ox(in)">
                                      <p:cBhvr>
                                        <p:cTn id="82" dur="1000"/>
                                        <p:tgtEl>
                                          <p:spTgt spid="24"/>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3" fill="hold">
                            <p:stCondLst>
                              <p:cond delay="15000"/>
                            </p:stCondLst>
                            <p:childTnLst>
                              <p:par>
                                <p:cTn id="84" presetID="4" presetClass="entr" presetSubtype="16"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ox(in)">
                                      <p:cBhvr>
                                        <p:cTn id="86" dur="1000"/>
                                        <p:tgtEl>
                                          <p:spTgt spid="25"/>
                                        </p:tgtEl>
                                      </p:cBhvr>
                                    </p:animEffec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childTnLst>
                          </p:cTn>
                        </p:par>
                        <p:par>
                          <p:cTn id="87" fill="hold">
                            <p:stCondLst>
                              <p:cond delay="16000"/>
                            </p:stCondLst>
                            <p:childTnLst>
                              <p:par>
                                <p:cTn id="88" presetID="4"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ox(in)">
                                      <p:cBhvr>
                                        <p:cTn id="90" dur="1000"/>
                                        <p:tgtEl>
                                          <p:spTgt spid="26"/>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1" fill="hold">
                            <p:stCondLst>
                              <p:cond delay="17000"/>
                            </p:stCondLst>
                            <p:childTnLst>
                              <p:par>
                                <p:cTn id="92" presetID="4"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ox(in)">
                                      <p:cBhvr>
                                        <p:cTn id="94" dur="1000"/>
                                        <p:tgtEl>
                                          <p:spTgt spid="27"/>
                                        </p:tgtEl>
                                      </p:cBhvr>
                                    </p:animEffec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par>
                          <p:cTn id="95" fill="hold">
                            <p:stCondLst>
                              <p:cond delay="18000"/>
                            </p:stCondLst>
                            <p:childTnLst>
                              <p:par>
                                <p:cTn id="96" presetID="4" presetClass="entr" presetSubtype="16"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ox(in)">
                                      <p:cBhvr>
                                        <p:cTn id="98" dur="1000"/>
                                        <p:tgtEl>
                                          <p:spTgt spid="28"/>
                                        </p:tgtEl>
                                      </p:cBhvr>
                                    </p:animEffec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childTnLst>
                          </p:cTn>
                        </p:par>
                        <p:par>
                          <p:cTn id="99" fill="hold">
                            <p:stCondLst>
                              <p:cond delay="19000"/>
                            </p:stCondLst>
                            <p:childTnLst>
                              <p:par>
                                <p:cTn id="100" presetID="4"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ox(in)">
                                      <p:cBhvr>
                                        <p:cTn id="102" dur="1000"/>
                                        <p:tgtEl>
                                          <p:spTgt spid="29"/>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3" fill="hold">
                            <p:stCondLst>
                              <p:cond delay="20000"/>
                            </p:stCondLst>
                            <p:childTnLst>
                              <p:par>
                                <p:cTn id="104" presetID="4" presetClass="entr" presetSubtype="16"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ox(in)">
                                      <p:cBhvr>
                                        <p:cTn id="106" dur="1000"/>
                                        <p:tgtEl>
                                          <p:spTgt spid="30"/>
                                        </p:tgtEl>
                                      </p:cBhvr>
                                    </p:animEffec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7" fill="hold">
                            <p:stCondLst>
                              <p:cond delay="21000"/>
                            </p:stCondLst>
                            <p:childTnLst>
                              <p:par>
                                <p:cTn id="108" presetID="4"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box(in)">
                                      <p:cBhvr>
                                        <p:cTn id="110" dur="1000"/>
                                        <p:tgtEl>
                                          <p:spTgt spid="31"/>
                                        </p:tgtEl>
                                      </p:cBhvr>
                                    </p:animEffect>
                                  </p:childTnLst>
                                  <p:subTnLst>
                                    <p:audio>
                                      <p:cMediaNode>
                                        <p:cTn display="0" masterRel="sameClick">
                                          <p:stCondLst>
                                            <p:cond evt="begin" delay="0">
                                              <p:tn val="108"/>
                                            </p:cond>
                                          </p:stCondLst>
                                          <p:endCondLst>
                                            <p:cond evt="onStopAudio" delay="0">
                                              <p:tgtEl>
                                                <p:sldTgt/>
                                              </p:tgtEl>
                                            </p:cond>
                                          </p:endCondLst>
                                        </p:cTn>
                                        <p:tgtEl>
                                          <p:sndTgt r:embed="rId2" name="click.wav"/>
                                        </p:tgtEl>
                                      </p:cMediaNode>
                                    </p:audio>
                                  </p:subTnLst>
                                </p:cTn>
                              </p:par>
                            </p:childTnLst>
                          </p:cTn>
                        </p:par>
                        <p:par>
                          <p:cTn id="111" fill="hold">
                            <p:stCondLst>
                              <p:cond delay="22000"/>
                            </p:stCondLst>
                            <p:childTnLst>
                              <p:par>
                                <p:cTn id="112" presetID="4" presetClass="entr" presetSubtype="16"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box(in)">
                                      <p:cBhvr>
                                        <p:cTn id="114" dur="1000"/>
                                        <p:tgtEl>
                                          <p:spTgt spid="32"/>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5" fill="hold">
                            <p:stCondLst>
                              <p:cond delay="23000"/>
                            </p:stCondLst>
                            <p:childTnLst>
                              <p:par>
                                <p:cTn id="116" presetID="4" presetClass="entr" presetSubtype="16"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box(in)">
                                      <p:cBhvr>
                                        <p:cTn id="118" dur="1000"/>
                                        <p:tgtEl>
                                          <p:spTgt spid="33"/>
                                        </p:tgtEl>
                                      </p:cBhvr>
                                    </p:animEffec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9" fill="hold">
                            <p:stCondLst>
                              <p:cond delay="24000"/>
                            </p:stCondLst>
                            <p:childTnLst>
                              <p:par>
                                <p:cTn id="120" presetID="4" presetClass="entr" presetSubtype="16"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ox(in)">
                                      <p:cBhvr>
                                        <p:cTn id="122" dur="1000"/>
                                        <p:tgtEl>
                                          <p:spTgt spid="34"/>
                                        </p:tgtEl>
                                      </p:cBhvr>
                                    </p:animEffect>
                                  </p:childTnLst>
                                  <p:subTnLst>
                                    <p:audio>
                                      <p:cMediaNode>
                                        <p:cTn display="0" masterRel="sameClick">
                                          <p:stCondLst>
                                            <p:cond evt="begin" delay="0">
                                              <p:tn val="120"/>
                                            </p:cond>
                                          </p:stCondLst>
                                          <p:endCondLst>
                                            <p:cond evt="onStopAudio" delay="0">
                                              <p:tgtEl>
                                                <p:sldTgt/>
                                              </p:tgtEl>
                                            </p:cond>
                                          </p:endCondLst>
                                        </p:cTn>
                                        <p:tgtEl>
                                          <p:sndTgt r:embed="rId2" name="click.wav"/>
                                        </p:tgtEl>
                                      </p:cMediaNode>
                                    </p:audio>
                                  </p:subTnLst>
                                </p:cTn>
                              </p:par>
                            </p:childTnLst>
                          </p:cTn>
                        </p:par>
                        <p:par>
                          <p:cTn id="123" fill="hold">
                            <p:stCondLst>
                              <p:cond delay="25000"/>
                            </p:stCondLst>
                            <p:childTnLst>
                              <p:par>
                                <p:cTn id="124" presetID="4"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box(in)">
                                      <p:cBhvr>
                                        <p:cTn id="126" dur="1000"/>
                                        <p:tgtEl>
                                          <p:spTgt spid="35"/>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7" fill="hold">
                            <p:stCondLst>
                              <p:cond delay="26000"/>
                            </p:stCondLst>
                            <p:childTnLst>
                              <p:par>
                                <p:cTn id="128" presetID="4" presetClass="entr" presetSubtype="16" fill="hold" grpId="0"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box(in)">
                                      <p:cBhvr>
                                        <p:cTn id="130" dur="1000"/>
                                        <p:tgtEl>
                                          <p:spTgt spid="36"/>
                                        </p:tgtEl>
                                      </p:cBhvr>
                                    </p:animEffect>
                                  </p:childTnLst>
                                  <p:subTnLst>
                                    <p:audio>
                                      <p:cMediaNode>
                                        <p:cTn display="0" masterRel="sameClick">
                                          <p:stCondLst>
                                            <p:cond evt="begin" delay="0">
                                              <p:tn val="128"/>
                                            </p:cond>
                                          </p:stCondLst>
                                          <p:endCondLst>
                                            <p:cond evt="onStopAudio" delay="0">
                                              <p:tgtEl>
                                                <p:sldTgt/>
                                              </p:tgtEl>
                                            </p:cond>
                                          </p:endCondLst>
                                        </p:cTn>
                                        <p:tgtEl>
                                          <p:sndTgt r:embed="rId2" name="click.wav"/>
                                        </p:tgtEl>
                                      </p:cMediaNode>
                                    </p:audio>
                                  </p:subTnLst>
                                </p:cTn>
                              </p:par>
                            </p:childTnLst>
                          </p:cTn>
                        </p:par>
                        <p:par>
                          <p:cTn id="131" fill="hold">
                            <p:stCondLst>
                              <p:cond delay="27000"/>
                            </p:stCondLst>
                            <p:childTnLst>
                              <p:par>
                                <p:cTn id="132" presetID="4" presetClass="entr" presetSubtype="16"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box(in)">
                                      <p:cBhvr>
                                        <p:cTn id="134" dur="1000"/>
                                        <p:tgtEl>
                                          <p:spTgt spid="37"/>
                                        </p:tgtEl>
                                      </p:cBhvr>
                                    </p:animEffect>
                                  </p:childTnLst>
                                  <p:subTnLst>
                                    <p:audio>
                                      <p:cMediaNode>
                                        <p:cTn display="0" masterRel="sameClick">
                                          <p:stCondLst>
                                            <p:cond evt="begin" delay="0">
                                              <p:tn val="132"/>
                                            </p:cond>
                                          </p:stCondLst>
                                          <p:endCondLst>
                                            <p:cond evt="onStopAudio" delay="0">
                                              <p:tgtEl>
                                                <p:sldTgt/>
                                              </p:tgtEl>
                                            </p:cond>
                                          </p:endCondLst>
                                        </p:cTn>
                                        <p:tgtEl>
                                          <p:sndTgt r:embed="rId2" name="click.wav"/>
                                        </p:tgtEl>
                                      </p:cMediaNode>
                                    </p:audio>
                                  </p:subTnLst>
                                </p:cTn>
                              </p:par>
                            </p:childTnLst>
                          </p:cTn>
                        </p:par>
                        <p:par>
                          <p:cTn id="135" fill="hold">
                            <p:stCondLst>
                              <p:cond delay="28000"/>
                            </p:stCondLst>
                            <p:childTnLst>
                              <p:par>
                                <p:cTn id="136" presetID="4" presetClass="entr" presetSubtype="16"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box(in)">
                                      <p:cBhvr>
                                        <p:cTn id="138" dur="1000"/>
                                        <p:tgtEl>
                                          <p:spTgt spid="38"/>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9" fill="hold">
                            <p:stCondLst>
                              <p:cond delay="29000"/>
                            </p:stCondLst>
                            <p:childTnLst>
                              <p:par>
                                <p:cTn id="140" presetID="4" presetClass="entr" presetSubtype="16" fill="hold" grpId="0" nodeType="after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box(in)">
                                      <p:cBhvr>
                                        <p:cTn id="142" dur="1000"/>
                                        <p:tgtEl>
                                          <p:spTgt spid="39"/>
                                        </p:tgtEl>
                                      </p:cBhvr>
                                    </p:animEffect>
                                  </p:childTnLst>
                                  <p:subTnLst>
                                    <p:audio>
                                      <p:cMediaNode>
                                        <p:cTn display="0" masterRel="sameClick">
                                          <p:stCondLst>
                                            <p:cond evt="begin" delay="0">
                                              <p:tn val="140"/>
                                            </p:cond>
                                          </p:stCondLst>
                                          <p:endCondLst>
                                            <p:cond evt="onStopAudio" delay="0">
                                              <p:tgtEl>
                                                <p:sldTgt/>
                                              </p:tgtEl>
                                            </p:cond>
                                          </p:endCondLst>
                                        </p:cTn>
                                        <p:tgtEl>
                                          <p:sndTgt r:embed="rId2" name="click.wav"/>
                                        </p:tgtEl>
                                      </p:cMediaNode>
                                    </p:audio>
                                  </p:subTnLst>
                                </p:cTn>
                              </p:par>
                            </p:childTnLst>
                          </p:cTn>
                        </p:par>
                        <p:par>
                          <p:cTn id="143" fill="hold">
                            <p:stCondLst>
                              <p:cond delay="30000"/>
                            </p:stCondLst>
                            <p:childTnLst>
                              <p:par>
                                <p:cTn id="144" presetID="4" presetClass="entr" presetSubtype="16" fill="hold" grpId="0" nodeType="after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box(in)">
                                      <p:cBhvr>
                                        <p:cTn id="146" dur="1000"/>
                                        <p:tgtEl>
                                          <p:spTgt spid="40"/>
                                        </p:tgtEl>
                                      </p:cBhvr>
                                    </p:animEffect>
                                  </p:childTnLst>
                                  <p:subTnLst>
                                    <p:audio>
                                      <p:cMediaNode>
                                        <p:cTn display="0" masterRel="sameClick">
                                          <p:stCondLst>
                                            <p:cond evt="begin" delay="0">
                                              <p:tn val="144"/>
                                            </p:cond>
                                          </p:stCondLst>
                                          <p:endCondLst>
                                            <p:cond evt="onStopAudio" delay="0">
                                              <p:tgtEl>
                                                <p:sldTgt/>
                                              </p:tgtEl>
                                            </p:cond>
                                          </p:endCondLst>
                                        </p:cTn>
                                        <p:tgtEl>
                                          <p:sndTgt r:embed="rId2" name="click.wav"/>
                                        </p:tgtEl>
                                      </p:cMediaNode>
                                    </p:audio>
                                  </p:subTnLst>
                                </p:cTn>
                              </p:par>
                            </p:childTnLst>
                          </p:cTn>
                        </p:par>
                        <p:par>
                          <p:cTn id="147" fill="hold">
                            <p:stCondLst>
                              <p:cond delay="31000"/>
                            </p:stCondLst>
                            <p:childTnLst>
                              <p:par>
                                <p:cTn id="148" presetID="4" presetClass="entr" presetSubtype="16" fill="hold" grpId="0" nodeType="after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box(in)">
                                      <p:cBhvr>
                                        <p:cTn id="150" dur="1000"/>
                                        <p:tgtEl>
                                          <p:spTgt spid="41"/>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1" fill="hold">
                            <p:stCondLst>
                              <p:cond delay="32000"/>
                            </p:stCondLst>
                            <p:childTnLst>
                              <p:par>
                                <p:cTn id="152" presetID="4" presetClass="entr" presetSubtype="16" fill="hold" grpId="0" nodeType="after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ox(in)">
                                      <p:cBhvr>
                                        <p:cTn id="154" dur="1000"/>
                                        <p:tgtEl>
                                          <p:spTgt spid="42"/>
                                        </p:tgtEl>
                                      </p:cBhvr>
                                    </p:animEffect>
                                  </p:childTnLst>
                                  <p:subTnLst>
                                    <p:audio>
                                      <p:cMediaNode>
                                        <p:cTn display="0" masterRel="sameClick">
                                          <p:stCondLst>
                                            <p:cond evt="begin" delay="0">
                                              <p:tn val="152"/>
                                            </p:cond>
                                          </p:stCondLst>
                                          <p:endCondLst>
                                            <p:cond evt="onStopAudio" delay="0">
                                              <p:tgtEl>
                                                <p:sldTgt/>
                                              </p:tgtEl>
                                            </p:cond>
                                          </p:endCondLst>
                                        </p:cTn>
                                        <p:tgtEl>
                                          <p:sndTgt r:embed="rId2" name="click.wav"/>
                                        </p:tgtEl>
                                      </p:cMediaNode>
                                    </p:audio>
                                  </p:subTnLst>
                                </p:cTn>
                              </p:par>
                            </p:childTnLst>
                          </p:cTn>
                        </p:par>
                        <p:par>
                          <p:cTn id="155" fill="hold">
                            <p:stCondLst>
                              <p:cond delay="33000"/>
                            </p:stCondLst>
                            <p:childTnLst>
                              <p:par>
                                <p:cTn id="156" presetID="4" presetClass="entr" presetSubtype="16" fill="hold" grpId="0" nodeType="after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box(in)">
                                      <p:cBhvr>
                                        <p:cTn id="158" dur="1000"/>
                                        <p:tgtEl>
                                          <p:spTgt spid="43"/>
                                        </p:tgtEl>
                                      </p:cBhvr>
                                    </p:animEffect>
                                  </p:childTnLst>
                                  <p:subTnLst>
                                    <p:audio>
                                      <p:cMediaNode>
                                        <p:cTn display="0" masterRel="sameClick">
                                          <p:stCondLst>
                                            <p:cond evt="begin" delay="0">
                                              <p:tn val="156"/>
                                            </p:cond>
                                          </p:stCondLst>
                                          <p:endCondLst>
                                            <p:cond evt="onStopAudio" delay="0">
                                              <p:tgtEl>
                                                <p:sldTgt/>
                                              </p:tgtEl>
                                            </p:cond>
                                          </p:endCondLst>
                                        </p:cTn>
                                        <p:tgtEl>
                                          <p:sndTgt r:embed="rId2" name="click.wav"/>
                                        </p:tgtEl>
                                      </p:cMediaNode>
                                    </p:audio>
                                  </p:subTnLst>
                                </p:cTn>
                              </p:par>
                            </p:childTnLst>
                          </p:cTn>
                        </p:par>
                        <p:par>
                          <p:cTn id="159" fill="hold">
                            <p:stCondLst>
                              <p:cond delay="34000"/>
                            </p:stCondLst>
                            <p:childTnLst>
                              <p:par>
                                <p:cTn id="160" presetID="4" presetClass="entr" presetSubtype="16" fill="hold" grpId="0" nodeType="after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box(in)">
                                      <p:cBhvr>
                                        <p:cTn id="162" dur="1000"/>
                                        <p:tgtEl>
                                          <p:spTgt spid="44"/>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3" fill="hold">
                            <p:stCondLst>
                              <p:cond delay="35000"/>
                            </p:stCondLst>
                            <p:childTnLst>
                              <p:par>
                                <p:cTn id="164" presetID="4" presetClass="entr" presetSubtype="16" fill="hold" grpId="0" nodeType="after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box(in)">
                                      <p:cBhvr>
                                        <p:cTn id="166" dur="1000"/>
                                        <p:tgtEl>
                                          <p:spTgt spid="45"/>
                                        </p:tgtEl>
                                      </p:cBhvr>
                                    </p:animEffec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7" fill="hold">
                            <p:stCondLst>
                              <p:cond delay="36000"/>
                            </p:stCondLst>
                            <p:childTnLst>
                              <p:par>
                                <p:cTn id="168" presetID="4" presetClass="entr" presetSubtype="16"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box(in)">
                                      <p:cBhvr>
                                        <p:cTn id="170" dur="1000"/>
                                        <p:tgtEl>
                                          <p:spTgt spid="46"/>
                                        </p:tgtEl>
                                      </p:cBhvr>
                                    </p:animEffect>
                                  </p:childTnLst>
                                  <p:subTnLst>
                                    <p:audio>
                                      <p:cMediaNode>
                                        <p:cTn display="0" masterRel="sameClick">
                                          <p:stCondLst>
                                            <p:cond evt="begin" delay="0">
                                              <p:tn val="168"/>
                                            </p:cond>
                                          </p:stCondLst>
                                          <p:endCondLst>
                                            <p:cond evt="onStopAudio" delay="0">
                                              <p:tgtEl>
                                                <p:sldTgt/>
                                              </p:tgtEl>
                                            </p:cond>
                                          </p:endCondLst>
                                        </p:cTn>
                                        <p:tgtEl>
                                          <p:sndTgt r:embed="rId2" name="click.wav"/>
                                        </p:tgtEl>
                                      </p:cMediaNode>
                                    </p:audio>
                                  </p:subTnLst>
                                </p:cTn>
                              </p:par>
                            </p:childTnLst>
                          </p:cTn>
                        </p:par>
                        <p:par>
                          <p:cTn id="171" fill="hold">
                            <p:stCondLst>
                              <p:cond delay="37000"/>
                            </p:stCondLst>
                            <p:childTnLst>
                              <p:par>
                                <p:cTn id="172" presetID="4" presetClass="entr" presetSubtype="16" fill="hold" grpId="0" nodeType="after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box(in)">
                                      <p:cBhvr>
                                        <p:cTn id="174" dur="1000"/>
                                        <p:tgtEl>
                                          <p:spTgt spid="47"/>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5" fill="hold">
                            <p:stCondLst>
                              <p:cond delay="38000"/>
                            </p:stCondLst>
                            <p:childTnLst>
                              <p:par>
                                <p:cTn id="176" presetID="4" presetClass="entr" presetSubtype="16" fill="hold" grpId="0" nodeType="after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box(in)">
                                      <p:cBhvr>
                                        <p:cTn id="178" dur="1000"/>
                                        <p:tgtEl>
                                          <p:spTgt spid="48"/>
                                        </p:tgtEl>
                                      </p:cBhvr>
                                    </p:animEffec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par>
                          <p:cTn id="179" fill="hold">
                            <p:stCondLst>
                              <p:cond delay="39000"/>
                            </p:stCondLst>
                            <p:childTnLst>
                              <p:par>
                                <p:cTn id="180" presetID="4" presetClass="entr" presetSubtype="16" fill="hold" grpId="0" nodeType="after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box(in)">
                                      <p:cBhvr>
                                        <p:cTn id="182" dur="1000"/>
                                        <p:tgtEl>
                                          <p:spTgt spid="49"/>
                                        </p:tgtEl>
                                      </p:cBhvr>
                                    </p:animEffect>
                                  </p:childTnLst>
                                  <p:subTnLst>
                                    <p:audio>
                                      <p:cMediaNode>
                                        <p:cTn display="0" masterRel="sameClick">
                                          <p:stCondLst>
                                            <p:cond evt="begin" delay="0">
                                              <p:tn val="180"/>
                                            </p:cond>
                                          </p:stCondLst>
                                          <p:endCondLst>
                                            <p:cond evt="onStopAudio" delay="0">
                                              <p:tgtEl>
                                                <p:sldTgt/>
                                              </p:tgtEl>
                                            </p:cond>
                                          </p:endCondLst>
                                        </p:cTn>
                                        <p:tgtEl>
                                          <p:sndTgt r:embed="rId2" name="click.wav"/>
                                        </p:tgtEl>
                                      </p:cMediaNode>
                                    </p:audio>
                                  </p:subTnLst>
                                </p:cTn>
                              </p:par>
                            </p:childTnLst>
                          </p:cTn>
                        </p:par>
                        <p:par>
                          <p:cTn id="183" fill="hold">
                            <p:stCondLst>
                              <p:cond delay="40000"/>
                            </p:stCondLst>
                            <p:childTnLst>
                              <p:par>
                                <p:cTn id="184" presetID="4" presetClass="entr" presetSubtype="16" fill="hold" grpId="0" nodeType="after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box(in)">
                                      <p:cBhvr>
                                        <p:cTn id="186" dur="1000"/>
                                        <p:tgtEl>
                                          <p:spTgt spid="50"/>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7" fill="hold">
                            <p:stCondLst>
                              <p:cond delay="41000"/>
                            </p:stCondLst>
                            <p:childTnLst>
                              <p:par>
                                <p:cTn id="188" presetID="4" presetClass="entr" presetSubtype="16" fill="hold" grpId="0" nodeType="afterEffect">
                                  <p:stCondLst>
                                    <p:cond delay="0"/>
                                  </p:stCondLst>
                                  <p:childTnLst>
                                    <p:set>
                                      <p:cBhvr>
                                        <p:cTn id="189" dur="1" fill="hold">
                                          <p:stCondLst>
                                            <p:cond delay="0"/>
                                          </p:stCondLst>
                                        </p:cTn>
                                        <p:tgtEl>
                                          <p:spTgt spid="51"/>
                                        </p:tgtEl>
                                        <p:attrNameLst>
                                          <p:attrName>style.visibility</p:attrName>
                                        </p:attrNameLst>
                                      </p:cBhvr>
                                      <p:to>
                                        <p:strVal val="visible"/>
                                      </p:to>
                                    </p:set>
                                    <p:animEffect transition="in" filter="box(in)">
                                      <p:cBhvr>
                                        <p:cTn id="190" dur="1000"/>
                                        <p:tgtEl>
                                          <p:spTgt spid="51"/>
                                        </p:tgtEl>
                                      </p:cBhvr>
                                    </p:animEffec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1" fill="hold">
                            <p:stCondLst>
                              <p:cond delay="42000"/>
                            </p:stCondLst>
                            <p:childTnLst>
                              <p:par>
                                <p:cTn id="192" presetID="4" presetClass="entr" presetSubtype="16"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box(in)">
                                      <p:cBhvr>
                                        <p:cTn id="194" dur="1000"/>
                                        <p:tgtEl>
                                          <p:spTgt spid="52"/>
                                        </p:tgtEl>
                                      </p:cBhvr>
                                    </p:animEffect>
                                  </p:childTnLst>
                                  <p:subTnLst>
                                    <p:audio>
                                      <p:cMediaNode>
                                        <p:cTn display="0" masterRel="sameClick">
                                          <p:stCondLst>
                                            <p:cond evt="begin" delay="0">
                                              <p:tn val="192"/>
                                            </p:cond>
                                          </p:stCondLst>
                                          <p:endCondLst>
                                            <p:cond evt="onStopAudio" delay="0">
                                              <p:tgtEl>
                                                <p:sldTgt/>
                                              </p:tgtEl>
                                            </p:cond>
                                          </p:endCondLst>
                                        </p:cTn>
                                        <p:tgtEl>
                                          <p:sndTgt r:embed="rId2" name="click.wav"/>
                                        </p:tgtEl>
                                      </p:cMediaNode>
                                    </p:audio>
                                  </p:subTnLst>
                                </p:cTn>
                              </p:par>
                            </p:childTnLst>
                          </p:cTn>
                        </p:par>
                        <p:par>
                          <p:cTn id="195" fill="hold">
                            <p:stCondLst>
                              <p:cond delay="43000"/>
                            </p:stCondLst>
                            <p:childTnLst>
                              <p:par>
                                <p:cTn id="196" presetID="4" presetClass="entr" presetSubtype="16" fill="hold" grpId="0" nodeType="afterEffect">
                                  <p:stCondLst>
                                    <p:cond delay="0"/>
                                  </p:stCondLst>
                                  <p:childTnLst>
                                    <p:set>
                                      <p:cBhvr>
                                        <p:cTn id="197" dur="1" fill="hold">
                                          <p:stCondLst>
                                            <p:cond delay="0"/>
                                          </p:stCondLst>
                                        </p:cTn>
                                        <p:tgtEl>
                                          <p:spTgt spid="53"/>
                                        </p:tgtEl>
                                        <p:attrNameLst>
                                          <p:attrName>style.visibility</p:attrName>
                                        </p:attrNameLst>
                                      </p:cBhvr>
                                      <p:to>
                                        <p:strVal val="visible"/>
                                      </p:to>
                                    </p:set>
                                    <p:animEffect transition="in" filter="box(in)">
                                      <p:cBhvr>
                                        <p:cTn id="198" dur="1000"/>
                                        <p:tgtEl>
                                          <p:spTgt spid="53"/>
                                        </p:tgtEl>
                                      </p:cBhvr>
                                    </p:animEffect>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9" fill="hold">
                            <p:stCondLst>
                              <p:cond delay="44000"/>
                            </p:stCondLst>
                            <p:childTnLst>
                              <p:par>
                                <p:cTn id="200" presetID="4" presetClass="entr" presetSubtype="16" fill="hold" grpId="0" nodeType="afterEffect">
                                  <p:stCondLst>
                                    <p:cond delay="0"/>
                                  </p:stCondLst>
                                  <p:childTnLst>
                                    <p:set>
                                      <p:cBhvr>
                                        <p:cTn id="201" dur="1" fill="hold">
                                          <p:stCondLst>
                                            <p:cond delay="0"/>
                                          </p:stCondLst>
                                        </p:cTn>
                                        <p:tgtEl>
                                          <p:spTgt spid="54"/>
                                        </p:tgtEl>
                                        <p:attrNameLst>
                                          <p:attrName>style.visibility</p:attrName>
                                        </p:attrNameLst>
                                      </p:cBhvr>
                                      <p:to>
                                        <p:strVal val="visible"/>
                                      </p:to>
                                    </p:set>
                                    <p:animEffect transition="in" filter="box(in)">
                                      <p:cBhvr>
                                        <p:cTn id="202" dur="1000"/>
                                        <p:tgtEl>
                                          <p:spTgt spid="54"/>
                                        </p:tgtEl>
                                      </p:cBhvr>
                                    </p:animEffect>
                                  </p:childTnLst>
                                  <p:subTnLst>
                                    <p:audio>
                                      <p:cMediaNode>
                                        <p:cTn display="0" masterRel="sameClick">
                                          <p:stCondLst>
                                            <p:cond evt="begin" delay="0">
                                              <p:tn val="200"/>
                                            </p:cond>
                                          </p:stCondLst>
                                          <p:endCondLst>
                                            <p:cond evt="onStopAudio" delay="0">
                                              <p:tgtEl>
                                                <p:sldTgt/>
                                              </p:tgtEl>
                                            </p:cond>
                                          </p:endCondLst>
                                        </p:cTn>
                                        <p:tgtEl>
                                          <p:sndTgt r:embed="rId2" name="click.wav"/>
                                        </p:tgtEl>
                                      </p:cMediaNode>
                                    </p:audio>
                                  </p:subTnLst>
                                </p:cTn>
                              </p:par>
                            </p:childTnLst>
                          </p:cTn>
                        </p:par>
                        <p:par>
                          <p:cTn id="203" fill="hold">
                            <p:stCondLst>
                              <p:cond delay="45000"/>
                            </p:stCondLst>
                            <p:childTnLst>
                              <p:par>
                                <p:cTn id="204" presetID="4" presetClass="entr" presetSubtype="16" fill="hold" grpId="0" nodeType="afterEffect">
                                  <p:stCondLst>
                                    <p:cond delay="0"/>
                                  </p:stCondLst>
                                  <p:childTnLst>
                                    <p:set>
                                      <p:cBhvr>
                                        <p:cTn id="205" dur="1" fill="hold">
                                          <p:stCondLst>
                                            <p:cond delay="0"/>
                                          </p:stCondLst>
                                        </p:cTn>
                                        <p:tgtEl>
                                          <p:spTgt spid="55"/>
                                        </p:tgtEl>
                                        <p:attrNameLst>
                                          <p:attrName>style.visibility</p:attrName>
                                        </p:attrNameLst>
                                      </p:cBhvr>
                                      <p:to>
                                        <p:strVal val="visible"/>
                                      </p:to>
                                    </p:set>
                                    <p:animEffect transition="in" filter="box(in)">
                                      <p:cBhvr>
                                        <p:cTn id="206" dur="1000"/>
                                        <p:tgtEl>
                                          <p:spTgt spid="55"/>
                                        </p:tgtEl>
                                      </p:cBhvr>
                                    </p:animEffect>
                                  </p:childTnLst>
                                  <p:subTnLst>
                                    <p:audio>
                                      <p:cMediaNode>
                                        <p:cTn display="0" masterRel="sameClick">
                                          <p:stCondLst>
                                            <p:cond evt="begin" delay="0">
                                              <p:tn val="204"/>
                                            </p:cond>
                                          </p:stCondLst>
                                          <p:endCondLst>
                                            <p:cond evt="onStopAudio" delay="0">
                                              <p:tgtEl>
                                                <p:sldTgt/>
                                              </p:tgtEl>
                                            </p:cond>
                                          </p:endCondLst>
                                        </p:cTn>
                                        <p:tgtEl>
                                          <p:sndTgt r:embed="rId2" name="click.wav"/>
                                        </p:tgtEl>
                                      </p:cMediaNode>
                                    </p:audio>
                                  </p:subTnLst>
                                </p:cTn>
                              </p:par>
                            </p:childTnLst>
                          </p:cTn>
                        </p:par>
                        <p:par>
                          <p:cTn id="207" fill="hold">
                            <p:stCondLst>
                              <p:cond delay="46000"/>
                            </p:stCondLst>
                            <p:childTnLst>
                              <p:par>
                                <p:cTn id="208" presetID="4" presetClass="entr" presetSubtype="16" fill="hold" grpId="0" nodeType="afterEffect">
                                  <p:stCondLst>
                                    <p:cond delay="0"/>
                                  </p:stCondLst>
                                  <p:childTnLst>
                                    <p:set>
                                      <p:cBhvr>
                                        <p:cTn id="209" dur="1" fill="hold">
                                          <p:stCondLst>
                                            <p:cond delay="0"/>
                                          </p:stCondLst>
                                        </p:cTn>
                                        <p:tgtEl>
                                          <p:spTgt spid="56"/>
                                        </p:tgtEl>
                                        <p:attrNameLst>
                                          <p:attrName>style.visibility</p:attrName>
                                        </p:attrNameLst>
                                      </p:cBhvr>
                                      <p:to>
                                        <p:strVal val="visible"/>
                                      </p:to>
                                    </p:set>
                                    <p:animEffect transition="in" filter="box(in)">
                                      <p:cBhvr>
                                        <p:cTn id="210" dur="1000"/>
                                        <p:tgtEl>
                                          <p:spTgt spid="56"/>
                                        </p:tgtEl>
                                      </p:cBhvr>
                                    </p:animEffect>
                                  </p:childTnLst>
                                  <p:subTnLst>
                                    <p:audio>
                                      <p:cMediaNode>
                                        <p:cTn display="0" masterRel="sameClick">
                                          <p:stCondLst>
                                            <p:cond evt="begin" delay="0">
                                              <p:tn val="208"/>
                                            </p:cond>
                                          </p:stCondLst>
                                          <p:endCondLst>
                                            <p:cond evt="onStopAudio" delay="0">
                                              <p:tgtEl>
                                                <p:sldTgt/>
                                              </p:tgtEl>
                                            </p:cond>
                                          </p:endCondLst>
                                        </p:cTn>
                                        <p:tgtEl>
                                          <p:sndTgt r:embed="rId2" name="click.wav"/>
                                        </p:tgtEl>
                                      </p:cMediaNode>
                                    </p:audio>
                                  </p:subTnLst>
                                </p:cTn>
                              </p:par>
                            </p:childTnLst>
                          </p:cTn>
                        </p:par>
                        <p:par>
                          <p:cTn id="211" fill="hold">
                            <p:stCondLst>
                              <p:cond delay="47000"/>
                            </p:stCondLst>
                            <p:childTnLst>
                              <p:par>
                                <p:cTn id="212" presetID="4" presetClass="entr" presetSubtype="16" fill="hold" grpId="0" nodeType="afterEffect">
                                  <p:stCondLst>
                                    <p:cond delay="0"/>
                                  </p:stCondLst>
                                  <p:childTnLst>
                                    <p:set>
                                      <p:cBhvr>
                                        <p:cTn id="213" dur="1" fill="hold">
                                          <p:stCondLst>
                                            <p:cond delay="0"/>
                                          </p:stCondLst>
                                        </p:cTn>
                                        <p:tgtEl>
                                          <p:spTgt spid="57"/>
                                        </p:tgtEl>
                                        <p:attrNameLst>
                                          <p:attrName>style.visibility</p:attrName>
                                        </p:attrNameLst>
                                      </p:cBhvr>
                                      <p:to>
                                        <p:strVal val="visible"/>
                                      </p:to>
                                    </p:set>
                                    <p:animEffect transition="in" filter="box(in)">
                                      <p:cBhvr>
                                        <p:cTn id="214" dur="1000"/>
                                        <p:tgtEl>
                                          <p:spTgt spid="57"/>
                                        </p:tgtEl>
                                      </p:cBhvr>
                                    </p:animEffect>
                                  </p:childTnLst>
                                  <p:subTnLst>
                                    <p:audio>
                                      <p:cMediaNode>
                                        <p:cTn display="0" masterRel="sameClick">
                                          <p:stCondLst>
                                            <p:cond evt="begin" delay="0">
                                              <p:tn val="212"/>
                                            </p:cond>
                                          </p:stCondLst>
                                          <p:endCondLst>
                                            <p:cond evt="onStopAudio" delay="0">
                                              <p:tgtEl>
                                                <p:sldTgt/>
                                              </p:tgtEl>
                                            </p:cond>
                                          </p:endCondLst>
                                        </p:cTn>
                                        <p:tgtEl>
                                          <p:sndTgt r:embed="rId2" name="click.wav"/>
                                        </p:tgtEl>
                                      </p:cMediaNode>
                                    </p:audio>
                                  </p:subTnLst>
                                </p:cTn>
                              </p:par>
                            </p:childTnLst>
                          </p:cTn>
                        </p:par>
                        <p:par>
                          <p:cTn id="215" fill="hold">
                            <p:stCondLst>
                              <p:cond delay="48000"/>
                            </p:stCondLst>
                            <p:childTnLst>
                              <p:par>
                                <p:cTn id="216" presetID="4" presetClass="entr" presetSubtype="16" fill="hold" grpId="0" nodeType="afterEffect">
                                  <p:stCondLst>
                                    <p:cond delay="0"/>
                                  </p:stCondLst>
                                  <p:childTnLst>
                                    <p:set>
                                      <p:cBhvr>
                                        <p:cTn id="217" dur="1" fill="hold">
                                          <p:stCondLst>
                                            <p:cond delay="0"/>
                                          </p:stCondLst>
                                        </p:cTn>
                                        <p:tgtEl>
                                          <p:spTgt spid="58"/>
                                        </p:tgtEl>
                                        <p:attrNameLst>
                                          <p:attrName>style.visibility</p:attrName>
                                        </p:attrNameLst>
                                      </p:cBhvr>
                                      <p:to>
                                        <p:strVal val="visible"/>
                                      </p:to>
                                    </p:set>
                                    <p:animEffect transition="in" filter="box(in)">
                                      <p:cBhvr>
                                        <p:cTn id="218" dur="1000"/>
                                        <p:tgtEl>
                                          <p:spTgt spid="58"/>
                                        </p:tgtEl>
                                      </p:cBhvr>
                                    </p:animEffect>
                                  </p:childTnLst>
                                  <p:subTnLst>
                                    <p:audio>
                                      <p:cMediaNode>
                                        <p:cTn display="0" masterRel="sameClick">
                                          <p:stCondLst>
                                            <p:cond evt="begin" delay="0">
                                              <p:tn val="216"/>
                                            </p:cond>
                                          </p:stCondLst>
                                          <p:endCondLst>
                                            <p:cond evt="onStopAudio" delay="0">
                                              <p:tgtEl>
                                                <p:sldTgt/>
                                              </p:tgtEl>
                                            </p:cond>
                                          </p:endCondLst>
                                        </p:cTn>
                                        <p:tgtEl>
                                          <p:sndTgt r:embed="rId2" name="click.wav"/>
                                        </p:tgtEl>
                                      </p:cMediaNode>
                                    </p:audio>
                                  </p:subTnLst>
                                </p:cTn>
                              </p:par>
                            </p:childTnLst>
                          </p:cTn>
                        </p:par>
                        <p:par>
                          <p:cTn id="219" fill="hold">
                            <p:stCondLst>
                              <p:cond delay="49000"/>
                            </p:stCondLst>
                            <p:childTnLst>
                              <p:par>
                                <p:cTn id="220" presetID="4" presetClass="entr" presetSubtype="16" fill="hold" grpId="0" nodeType="afterEffect">
                                  <p:stCondLst>
                                    <p:cond delay="0"/>
                                  </p:stCondLst>
                                  <p:childTnLst>
                                    <p:set>
                                      <p:cBhvr>
                                        <p:cTn id="221" dur="1" fill="hold">
                                          <p:stCondLst>
                                            <p:cond delay="0"/>
                                          </p:stCondLst>
                                        </p:cTn>
                                        <p:tgtEl>
                                          <p:spTgt spid="59"/>
                                        </p:tgtEl>
                                        <p:attrNameLst>
                                          <p:attrName>style.visibility</p:attrName>
                                        </p:attrNameLst>
                                      </p:cBhvr>
                                      <p:to>
                                        <p:strVal val="visible"/>
                                      </p:to>
                                    </p:set>
                                    <p:animEffect transition="in" filter="box(in)">
                                      <p:cBhvr>
                                        <p:cTn id="222" dur="1000"/>
                                        <p:tgtEl>
                                          <p:spTgt spid="59"/>
                                        </p:tgtEl>
                                      </p:cBhvr>
                                    </p:animEffect>
                                  </p:childTnLst>
                                  <p:subTnLst>
                                    <p:audio>
                                      <p:cMediaNode>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3" fill="hold">
                            <p:stCondLst>
                              <p:cond delay="50000"/>
                            </p:stCondLst>
                            <p:childTnLst>
                              <p:par>
                                <p:cTn id="224" presetID="4" presetClass="entr" presetSubtype="16" fill="hold" grpId="0" nodeType="afterEffect">
                                  <p:stCondLst>
                                    <p:cond delay="0"/>
                                  </p:stCondLst>
                                  <p:childTnLst>
                                    <p:set>
                                      <p:cBhvr>
                                        <p:cTn id="225" dur="1" fill="hold">
                                          <p:stCondLst>
                                            <p:cond delay="0"/>
                                          </p:stCondLst>
                                        </p:cTn>
                                        <p:tgtEl>
                                          <p:spTgt spid="60"/>
                                        </p:tgtEl>
                                        <p:attrNameLst>
                                          <p:attrName>style.visibility</p:attrName>
                                        </p:attrNameLst>
                                      </p:cBhvr>
                                      <p:to>
                                        <p:strVal val="visible"/>
                                      </p:to>
                                    </p:set>
                                    <p:animEffect transition="in" filter="box(in)">
                                      <p:cBhvr>
                                        <p:cTn id="226" dur="1000"/>
                                        <p:tgtEl>
                                          <p:spTgt spid="60"/>
                                        </p:tgtEl>
                                      </p:cBhvr>
                                    </p:animEffect>
                                  </p:childTnLst>
                                  <p:subTnLst>
                                    <p:audio>
                                      <p:cMediaNode>
                                        <p:cTn display="0" masterRel="sameClick">
                                          <p:stCondLst>
                                            <p:cond evt="begin" delay="0">
                                              <p:tn val="224"/>
                                            </p:cond>
                                          </p:stCondLst>
                                          <p:endCondLst>
                                            <p:cond evt="onStopAudio" delay="0">
                                              <p:tgtEl>
                                                <p:sldTgt/>
                                              </p:tgtEl>
                                            </p:cond>
                                          </p:endCondLst>
                                        </p:cTn>
                                        <p:tgtEl>
                                          <p:sndTgt r:embed="rId2" name="click.wav"/>
                                        </p:tgtEl>
                                      </p:cMediaNode>
                                    </p:audio>
                                  </p:subTnLst>
                                </p:cTn>
                              </p:par>
                            </p:childTnLst>
                          </p:cTn>
                        </p:par>
                        <p:par>
                          <p:cTn id="227" fill="hold">
                            <p:stCondLst>
                              <p:cond delay="51000"/>
                            </p:stCondLst>
                            <p:childTnLst>
                              <p:par>
                                <p:cTn id="228" presetID="4" presetClass="entr" presetSubtype="16" fill="hold" grpId="0" nodeType="afterEffect">
                                  <p:stCondLst>
                                    <p:cond delay="0"/>
                                  </p:stCondLst>
                                  <p:childTnLst>
                                    <p:set>
                                      <p:cBhvr>
                                        <p:cTn id="229" dur="1" fill="hold">
                                          <p:stCondLst>
                                            <p:cond delay="0"/>
                                          </p:stCondLst>
                                        </p:cTn>
                                        <p:tgtEl>
                                          <p:spTgt spid="61"/>
                                        </p:tgtEl>
                                        <p:attrNameLst>
                                          <p:attrName>style.visibility</p:attrName>
                                        </p:attrNameLst>
                                      </p:cBhvr>
                                      <p:to>
                                        <p:strVal val="visible"/>
                                      </p:to>
                                    </p:set>
                                    <p:animEffect transition="in" filter="box(in)">
                                      <p:cBhvr>
                                        <p:cTn id="230" dur="1000"/>
                                        <p:tgtEl>
                                          <p:spTgt spid="61"/>
                                        </p:tgtEl>
                                      </p:cBhvr>
                                    </p:animEffect>
                                  </p:childTnLst>
                                  <p:subTnLst>
                                    <p:audio>
                                      <p:cMediaNode>
                                        <p:cTn display="0" masterRel="sameClick">
                                          <p:stCondLst>
                                            <p:cond evt="begin" delay="0">
                                              <p:tn val="228"/>
                                            </p:cond>
                                          </p:stCondLst>
                                          <p:endCondLst>
                                            <p:cond evt="onStopAudio" delay="0">
                                              <p:tgtEl>
                                                <p:sldTgt/>
                                              </p:tgtEl>
                                            </p:cond>
                                          </p:endCondLst>
                                        </p:cTn>
                                        <p:tgtEl>
                                          <p:sndTgt r:embed="rId2" name="click.wav"/>
                                        </p:tgtEl>
                                      </p:cMediaNode>
                                    </p:audio>
                                  </p:subTnLst>
                                </p:cTn>
                              </p:par>
                            </p:childTnLst>
                          </p:cTn>
                        </p:par>
                        <p:par>
                          <p:cTn id="231" fill="hold">
                            <p:stCondLst>
                              <p:cond delay="52000"/>
                            </p:stCondLst>
                            <p:childTnLst>
                              <p:par>
                                <p:cTn id="232" presetID="4" presetClass="entr" presetSubtype="16" fill="hold" grpId="0" nodeType="after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ox(in)">
                                      <p:cBhvr>
                                        <p:cTn id="234" dur="1000"/>
                                        <p:tgtEl>
                                          <p:spTgt spid="62"/>
                                        </p:tgtEl>
                                      </p:cBhvr>
                                    </p:animEffect>
                                  </p:childTnLst>
                                  <p:subTnLst>
                                    <p:audio>
                                      <p:cMediaNode>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par>
                          <p:cTn id="235" fill="hold">
                            <p:stCondLst>
                              <p:cond delay="53000"/>
                            </p:stCondLst>
                            <p:childTnLst>
                              <p:par>
                                <p:cTn id="236" presetID="4" presetClass="entr" presetSubtype="16" fill="hold" grpId="0" nodeType="after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box(in)">
                                      <p:cBhvr>
                                        <p:cTn id="238" dur="1000"/>
                                        <p:tgtEl>
                                          <p:spTgt spid="63"/>
                                        </p:tgtEl>
                                      </p:cBhvr>
                                    </p:animEffect>
                                  </p:childTnLst>
                                  <p:subTnLst>
                                    <p:audio>
                                      <p:cMediaNode>
                                        <p:cTn display="0" masterRel="sameClick">
                                          <p:stCondLst>
                                            <p:cond evt="begin" delay="0">
                                              <p:tn val="236"/>
                                            </p:cond>
                                          </p:stCondLst>
                                          <p:endCondLst>
                                            <p:cond evt="onStopAudio" delay="0">
                                              <p:tgtEl>
                                                <p:sldTgt/>
                                              </p:tgtEl>
                                            </p:cond>
                                          </p:endCondLst>
                                        </p:cTn>
                                        <p:tgtEl>
                                          <p:sndTgt r:embed="rId2" name="click.wav"/>
                                        </p:tgtEl>
                                      </p:cMediaNode>
                                    </p:audio>
                                  </p:subTnLst>
                                </p:cTn>
                              </p:par>
                            </p:childTnLst>
                          </p:cTn>
                        </p:par>
                        <p:par>
                          <p:cTn id="239" fill="hold">
                            <p:stCondLst>
                              <p:cond delay="54000"/>
                            </p:stCondLst>
                            <p:childTnLst>
                              <p:par>
                                <p:cTn id="240" presetID="4" presetClass="entr" presetSubtype="16" fill="hold" grpId="0" nodeType="afterEffect">
                                  <p:stCondLst>
                                    <p:cond delay="0"/>
                                  </p:stCondLst>
                                  <p:childTnLst>
                                    <p:set>
                                      <p:cBhvr>
                                        <p:cTn id="241" dur="1" fill="hold">
                                          <p:stCondLst>
                                            <p:cond delay="0"/>
                                          </p:stCondLst>
                                        </p:cTn>
                                        <p:tgtEl>
                                          <p:spTgt spid="64"/>
                                        </p:tgtEl>
                                        <p:attrNameLst>
                                          <p:attrName>style.visibility</p:attrName>
                                        </p:attrNameLst>
                                      </p:cBhvr>
                                      <p:to>
                                        <p:strVal val="visible"/>
                                      </p:to>
                                    </p:set>
                                    <p:animEffect transition="in" filter="box(in)">
                                      <p:cBhvr>
                                        <p:cTn id="242" dur="1000"/>
                                        <p:tgtEl>
                                          <p:spTgt spid="64"/>
                                        </p:tgtEl>
                                      </p:cBhvr>
                                    </p:animEffect>
                                  </p:childTnLst>
                                  <p:subTnLst>
                                    <p:audio>
                                      <p:cMediaNode>
                                        <p:cTn display="0" masterRel="sameClick">
                                          <p:stCondLst>
                                            <p:cond evt="begin" delay="0">
                                              <p:tn val="240"/>
                                            </p:cond>
                                          </p:stCondLst>
                                          <p:endCondLst>
                                            <p:cond evt="onStopAudio" delay="0">
                                              <p:tgtEl>
                                                <p:sldTgt/>
                                              </p:tgtEl>
                                            </p:cond>
                                          </p:endCondLst>
                                        </p:cTn>
                                        <p:tgtEl>
                                          <p:sndTgt r:embed="rId2" name="click.wav"/>
                                        </p:tgtEl>
                                      </p:cMediaNode>
                                    </p:audio>
                                  </p:subTnLst>
                                </p:cTn>
                              </p:par>
                            </p:childTnLst>
                          </p:cTn>
                        </p:par>
                        <p:par>
                          <p:cTn id="243" fill="hold">
                            <p:stCondLst>
                              <p:cond delay="55000"/>
                            </p:stCondLst>
                            <p:childTnLst>
                              <p:par>
                                <p:cTn id="244" presetID="4" presetClass="entr" presetSubtype="16" fill="hold" grpId="0" nodeType="afterEffect">
                                  <p:stCondLst>
                                    <p:cond delay="0"/>
                                  </p:stCondLst>
                                  <p:childTnLst>
                                    <p:set>
                                      <p:cBhvr>
                                        <p:cTn id="245" dur="1" fill="hold">
                                          <p:stCondLst>
                                            <p:cond delay="0"/>
                                          </p:stCondLst>
                                        </p:cTn>
                                        <p:tgtEl>
                                          <p:spTgt spid="65"/>
                                        </p:tgtEl>
                                        <p:attrNameLst>
                                          <p:attrName>style.visibility</p:attrName>
                                        </p:attrNameLst>
                                      </p:cBhvr>
                                      <p:to>
                                        <p:strVal val="visible"/>
                                      </p:to>
                                    </p:set>
                                    <p:animEffect transition="in" filter="box(in)">
                                      <p:cBhvr>
                                        <p:cTn id="246" dur="1000"/>
                                        <p:tgtEl>
                                          <p:spTgt spid="65"/>
                                        </p:tgtEl>
                                      </p:cBhvr>
                                    </p:animEffect>
                                  </p:childTnLst>
                                  <p:subTnLst>
                                    <p:audio>
                                      <p:cMediaNode>
                                        <p:cTn display="0" masterRel="sameClick">
                                          <p:stCondLst>
                                            <p:cond evt="begin" delay="0">
                                              <p:tn val="244"/>
                                            </p:cond>
                                          </p:stCondLst>
                                          <p:endCondLst>
                                            <p:cond evt="onStopAudio" delay="0">
                                              <p:tgtEl>
                                                <p:sldTgt/>
                                              </p:tgtEl>
                                            </p:cond>
                                          </p:endCondLst>
                                        </p:cTn>
                                        <p:tgtEl>
                                          <p:sndTgt r:embed="rId2" name="click.wav"/>
                                        </p:tgtEl>
                                      </p:cMediaNode>
                                    </p:audio>
                                  </p:subTnLst>
                                </p:cTn>
                              </p:par>
                            </p:childTnLst>
                          </p:cTn>
                        </p:par>
                        <p:par>
                          <p:cTn id="247" fill="hold">
                            <p:stCondLst>
                              <p:cond delay="56000"/>
                            </p:stCondLst>
                            <p:childTnLst>
                              <p:par>
                                <p:cTn id="248" presetID="4" presetClass="entr" presetSubtype="16" fill="hold" grpId="0" nodeType="afterEffect">
                                  <p:stCondLst>
                                    <p:cond delay="0"/>
                                  </p:stCondLst>
                                  <p:childTnLst>
                                    <p:set>
                                      <p:cBhvr>
                                        <p:cTn id="249" dur="1" fill="hold">
                                          <p:stCondLst>
                                            <p:cond delay="0"/>
                                          </p:stCondLst>
                                        </p:cTn>
                                        <p:tgtEl>
                                          <p:spTgt spid="66"/>
                                        </p:tgtEl>
                                        <p:attrNameLst>
                                          <p:attrName>style.visibility</p:attrName>
                                        </p:attrNameLst>
                                      </p:cBhvr>
                                      <p:to>
                                        <p:strVal val="visible"/>
                                      </p:to>
                                    </p:set>
                                    <p:animEffect transition="in" filter="box(in)">
                                      <p:cBhvr>
                                        <p:cTn id="250" dur="1000"/>
                                        <p:tgtEl>
                                          <p:spTgt spid="66"/>
                                        </p:tgtEl>
                                      </p:cBhvr>
                                    </p:animEffec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1" fill="hold">
                            <p:stCondLst>
                              <p:cond delay="57000"/>
                            </p:stCondLst>
                            <p:childTnLst>
                              <p:par>
                                <p:cTn id="252" presetID="4" presetClass="entr" presetSubtype="16" fill="hold" grpId="0" nodeType="afterEffect">
                                  <p:stCondLst>
                                    <p:cond delay="0"/>
                                  </p:stCondLst>
                                  <p:childTnLst>
                                    <p:set>
                                      <p:cBhvr>
                                        <p:cTn id="253" dur="1" fill="hold">
                                          <p:stCondLst>
                                            <p:cond delay="0"/>
                                          </p:stCondLst>
                                        </p:cTn>
                                        <p:tgtEl>
                                          <p:spTgt spid="67"/>
                                        </p:tgtEl>
                                        <p:attrNameLst>
                                          <p:attrName>style.visibility</p:attrName>
                                        </p:attrNameLst>
                                      </p:cBhvr>
                                      <p:to>
                                        <p:strVal val="visible"/>
                                      </p:to>
                                    </p:set>
                                    <p:animEffect transition="in" filter="box(in)">
                                      <p:cBhvr>
                                        <p:cTn id="254" dur="1000"/>
                                        <p:tgtEl>
                                          <p:spTgt spid="67"/>
                                        </p:tgtEl>
                                      </p:cBhvr>
                                    </p:animEffect>
                                  </p:childTnLst>
                                  <p:subTnLst>
                                    <p:audio>
                                      <p:cMediaNode>
                                        <p:cTn display="0" masterRel="sameClick">
                                          <p:stCondLst>
                                            <p:cond evt="begin" delay="0">
                                              <p:tn val="252"/>
                                            </p:cond>
                                          </p:stCondLst>
                                          <p:endCondLst>
                                            <p:cond evt="onStopAudio" delay="0">
                                              <p:tgtEl>
                                                <p:sldTgt/>
                                              </p:tgtEl>
                                            </p:cond>
                                          </p:endCondLst>
                                        </p:cTn>
                                        <p:tgtEl>
                                          <p:sndTgt r:embed="rId2" name="click.wav"/>
                                        </p:tgtEl>
                                      </p:cMediaNode>
                                    </p:audio>
                                  </p:subTnLst>
                                </p:cTn>
                              </p:par>
                            </p:childTnLst>
                          </p:cTn>
                        </p:par>
                        <p:par>
                          <p:cTn id="255" fill="hold">
                            <p:stCondLst>
                              <p:cond delay="58000"/>
                            </p:stCondLst>
                            <p:childTnLst>
                              <p:par>
                                <p:cTn id="256" presetID="4" presetClass="entr" presetSubtype="16" fill="hold" grpId="0" nodeType="afterEffect">
                                  <p:stCondLst>
                                    <p:cond delay="0"/>
                                  </p:stCondLst>
                                  <p:childTnLst>
                                    <p:set>
                                      <p:cBhvr>
                                        <p:cTn id="257" dur="1" fill="hold">
                                          <p:stCondLst>
                                            <p:cond delay="0"/>
                                          </p:stCondLst>
                                        </p:cTn>
                                        <p:tgtEl>
                                          <p:spTgt spid="68"/>
                                        </p:tgtEl>
                                        <p:attrNameLst>
                                          <p:attrName>style.visibility</p:attrName>
                                        </p:attrNameLst>
                                      </p:cBhvr>
                                      <p:to>
                                        <p:strVal val="visible"/>
                                      </p:to>
                                    </p:set>
                                    <p:animEffect transition="in" filter="box(in)">
                                      <p:cBhvr>
                                        <p:cTn id="258" dur="1000"/>
                                        <p:tgtEl>
                                          <p:spTgt spid="68"/>
                                        </p:tgtEl>
                                      </p:cBhvr>
                                    </p:animEffect>
                                  </p:childTnLst>
                                  <p:subTnLst>
                                    <p:audio>
                                      <p:cMediaNode>
                                        <p:cTn display="0" masterRel="sameClick">
                                          <p:stCondLst>
                                            <p:cond evt="begin" delay="0">
                                              <p:tn val="256"/>
                                            </p:cond>
                                          </p:stCondLst>
                                          <p:endCondLst>
                                            <p:cond evt="onStopAudio" delay="0">
                                              <p:tgtEl>
                                                <p:sldTgt/>
                                              </p:tgtEl>
                                            </p:cond>
                                          </p:endCondLst>
                                        </p:cTn>
                                        <p:tgtEl>
                                          <p:sndTgt r:embed="rId2" name="click.wav"/>
                                        </p:tgtEl>
                                      </p:cMediaNode>
                                    </p:audio>
                                  </p:subTnLst>
                                </p:cTn>
                              </p:par>
                            </p:childTnLst>
                          </p:cTn>
                        </p:par>
                        <p:par>
                          <p:cTn id="259" fill="hold">
                            <p:stCondLst>
                              <p:cond delay="59000"/>
                            </p:stCondLst>
                            <p:childTnLst>
                              <p:par>
                                <p:cTn id="260" presetID="4" presetClass="entr" presetSubtype="16" fill="hold" grpId="0" nodeType="after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box(in)">
                                      <p:cBhvr>
                                        <p:cTn id="262" dur="1000"/>
                                        <p:tgtEl>
                                          <p:spTgt spid="69"/>
                                        </p:tgtEl>
                                      </p:cBhvr>
                                    </p:animEffect>
                                  </p:childTnLst>
                                  <p:subTnLst>
                                    <p:audio>
                                      <p:cMediaNode>
                                        <p:cTn display="0" masterRel="sameClick">
                                          <p:stCondLst>
                                            <p:cond evt="begin" delay="0">
                                              <p:tn val="260"/>
                                            </p:cond>
                                          </p:stCondLst>
                                          <p:endCondLst>
                                            <p:cond evt="onStopAudio" delay="0">
                                              <p:tgtEl>
                                                <p:sldTgt/>
                                              </p:tgtEl>
                                            </p:cond>
                                          </p:endCondLst>
                                        </p:cTn>
                                        <p:tgtEl>
                                          <p:sndTgt r:embed="rId2" name="click.wav"/>
                                        </p:tgtEl>
                                      </p:cMediaNode>
                                    </p:audio>
                                  </p:subTnLst>
                                </p:cTn>
                              </p:par>
                              <p:par>
                                <p:cTn id="263" presetID="4" presetClass="entr" presetSubtype="16" fill="hold" grpId="1" nodeType="withEffect">
                                  <p:stCondLst>
                                    <p:cond delay="0"/>
                                  </p:stCondLst>
                                  <p:childTnLst>
                                    <p:set>
                                      <p:cBhvr>
                                        <p:cTn id="264" dur="1" fill="hold">
                                          <p:stCondLst>
                                            <p:cond delay="0"/>
                                          </p:stCondLst>
                                        </p:cTn>
                                        <p:tgtEl>
                                          <p:spTgt spid="69"/>
                                        </p:tgtEl>
                                        <p:attrNameLst>
                                          <p:attrName>style.visibility</p:attrName>
                                        </p:attrNameLst>
                                      </p:cBhvr>
                                      <p:to>
                                        <p:strVal val="visible"/>
                                      </p:to>
                                    </p:set>
                                    <p:animEffect transition="in" filter="box(in)">
                                      <p:cBhvr>
                                        <p:cTn id="265" dur="1000"/>
                                        <p:tgtEl>
                                          <p:spTgt spid="69"/>
                                        </p:tgtEl>
                                      </p:cBhvr>
                                    </p:animEffect>
                                  </p:childTnLst>
                                  <p:subTnLst>
                                    <p:audio>
                                      <p:cMediaNode>
                                        <p:cTn display="0" masterRel="sameClick">
                                          <p:stCondLst>
                                            <p:cond evt="begin" delay="0">
                                              <p:tn val="263"/>
                                            </p:cond>
                                          </p:stCondLst>
                                          <p:endCondLst>
                                            <p:cond evt="onStopAudio" delay="0">
                                              <p:tgtEl>
                                                <p:sldTgt/>
                                              </p:tgtEl>
                                            </p:cond>
                                          </p:endCondLst>
                                        </p:cTn>
                                        <p:tgtEl>
                                          <p:sndTgt r:embed="rId2" name="click.wav"/>
                                        </p:tgtEl>
                                      </p:cMediaNode>
                                    </p:audio>
                                  </p:subTnLst>
                                </p:cTn>
                              </p:par>
                              <p:par>
                                <p:cTn id="266" presetID="4" presetClass="entr" presetSubtype="16" fill="hold" grpId="0" nodeType="withEffect">
                                  <p:stCondLst>
                                    <p:cond delay="0"/>
                                  </p:stCondLst>
                                  <p:childTnLst>
                                    <p:set>
                                      <p:cBhvr>
                                        <p:cTn id="267" dur="1" fill="hold">
                                          <p:stCondLst>
                                            <p:cond delay="0"/>
                                          </p:stCondLst>
                                        </p:cTn>
                                        <p:tgtEl>
                                          <p:spTgt spid="79"/>
                                        </p:tgtEl>
                                        <p:attrNameLst>
                                          <p:attrName>style.visibility</p:attrName>
                                        </p:attrNameLst>
                                      </p:cBhvr>
                                      <p:to>
                                        <p:strVal val="visible"/>
                                      </p:to>
                                    </p:set>
                                    <p:animEffect transition="in" filter="box(in)">
                                      <p:cBhvr>
                                        <p:cTn id="268" dur="500"/>
                                        <p:tgtEl>
                                          <p:spTgt spid="79"/>
                                        </p:tgtEl>
                                      </p:cBhvr>
                                    </p:animEffec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9" fill="hold">
                            <p:stCondLst>
                              <p:cond delay="60000"/>
                            </p:stCondLst>
                            <p:childTnLst>
                              <p:par>
                                <p:cTn id="270" presetID="4" presetClass="entr" presetSubtype="16" fill="hold" grpId="0" nodeType="afterEffect">
                                  <p:stCondLst>
                                    <p:cond delay="0"/>
                                  </p:stCondLst>
                                  <p:childTnLst>
                                    <p:set>
                                      <p:cBhvr>
                                        <p:cTn id="271" dur="1" fill="hold">
                                          <p:stCondLst>
                                            <p:cond delay="0"/>
                                          </p:stCondLst>
                                        </p:cTn>
                                        <p:tgtEl>
                                          <p:spTgt spid="70"/>
                                        </p:tgtEl>
                                        <p:attrNameLst>
                                          <p:attrName>style.visibility</p:attrName>
                                        </p:attrNameLst>
                                      </p:cBhvr>
                                      <p:to>
                                        <p:strVal val="visible"/>
                                      </p:to>
                                    </p:set>
                                    <p:animEffect transition="in" filter="box(in)">
                                      <p:cBhvr>
                                        <p:cTn id="272" dur="1000"/>
                                        <p:tgtEl>
                                          <p:spTgt spid="70"/>
                                        </p:tgtEl>
                                      </p:cBhvr>
                                    </p:animEffect>
                                  </p:childTnLst>
                                  <p:subTnLst>
                                    <p:audio>
                                      <p:cMediaNode>
                                        <p:cTn display="0" masterRel="sameClick">
                                          <p:stCondLst>
                                            <p:cond evt="begin" delay="0">
                                              <p:tn val="270"/>
                                            </p:cond>
                                          </p:stCondLst>
                                          <p:endCondLst>
                                            <p:cond evt="onStopAudio" delay="0">
                                              <p:tgtEl>
                                                <p:sldTgt/>
                                              </p:tgtEl>
                                            </p:cond>
                                          </p:endCondLst>
                                        </p:cTn>
                                        <p:tgtEl>
                                          <p:sndTgt r:embed="rId2" name="click.wav"/>
                                        </p:tgtEl>
                                      </p:cMediaNode>
                                    </p:audio>
                                  </p:subTnLst>
                                </p:cTn>
                              </p:par>
                            </p:childTnLst>
                          </p:cTn>
                        </p:par>
                        <p:par>
                          <p:cTn id="273" fill="hold">
                            <p:stCondLst>
                              <p:cond delay="61000"/>
                            </p:stCondLst>
                            <p:childTnLst>
                              <p:par>
                                <p:cTn id="274" presetID="4" presetClass="entr" presetSubtype="16" fill="hold" grpId="0" nodeType="afterEffect">
                                  <p:stCondLst>
                                    <p:cond delay="0"/>
                                  </p:stCondLst>
                                  <p:childTnLst>
                                    <p:set>
                                      <p:cBhvr>
                                        <p:cTn id="275" dur="1" fill="hold">
                                          <p:stCondLst>
                                            <p:cond delay="0"/>
                                          </p:stCondLst>
                                        </p:cTn>
                                        <p:tgtEl>
                                          <p:spTgt spid="71"/>
                                        </p:tgtEl>
                                        <p:attrNameLst>
                                          <p:attrName>style.visibility</p:attrName>
                                        </p:attrNameLst>
                                      </p:cBhvr>
                                      <p:to>
                                        <p:strVal val="visible"/>
                                      </p:to>
                                    </p:set>
                                    <p:animEffect transition="in" filter="box(in)">
                                      <p:cBhvr>
                                        <p:cTn id="276" dur="1000"/>
                                        <p:tgtEl>
                                          <p:spTgt spid="71"/>
                                        </p:tgtEl>
                                      </p:cBhvr>
                                    </p:animEffec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7" fill="hold">
                            <p:stCondLst>
                              <p:cond delay="62000"/>
                            </p:stCondLst>
                            <p:childTnLst>
                              <p:par>
                                <p:cTn id="278" presetID="4" presetClass="entr" presetSubtype="16" fill="hold" grpId="0" nodeType="afterEffect">
                                  <p:stCondLst>
                                    <p:cond delay="0"/>
                                  </p:stCondLst>
                                  <p:childTnLst>
                                    <p:set>
                                      <p:cBhvr>
                                        <p:cTn id="279" dur="1" fill="hold">
                                          <p:stCondLst>
                                            <p:cond delay="0"/>
                                          </p:stCondLst>
                                        </p:cTn>
                                        <p:tgtEl>
                                          <p:spTgt spid="72"/>
                                        </p:tgtEl>
                                        <p:attrNameLst>
                                          <p:attrName>style.visibility</p:attrName>
                                        </p:attrNameLst>
                                      </p:cBhvr>
                                      <p:to>
                                        <p:strVal val="visible"/>
                                      </p:to>
                                    </p:set>
                                    <p:animEffect transition="in" filter="box(in)">
                                      <p:cBhvr>
                                        <p:cTn id="280" dur="1000"/>
                                        <p:tgtEl>
                                          <p:spTgt spid="72"/>
                                        </p:tgtEl>
                                      </p:cBhvr>
                                    </p:animEffect>
                                  </p:childTnLst>
                                  <p:subTnLst>
                                    <p:audio>
                                      <p:cMediaNode>
                                        <p:cTn display="0" masterRel="sameClick">
                                          <p:stCondLst>
                                            <p:cond evt="begin" delay="0">
                                              <p:tn val="278"/>
                                            </p:cond>
                                          </p:stCondLst>
                                          <p:endCondLst>
                                            <p:cond evt="onStopAudio" delay="0">
                                              <p:tgtEl>
                                                <p:sldTgt/>
                                              </p:tgtEl>
                                            </p:cond>
                                          </p:endCondLst>
                                        </p:cTn>
                                        <p:tgtEl>
                                          <p:sndTgt r:embed="rId2" name="click.wav"/>
                                        </p:tgtEl>
                                      </p:cMediaNode>
                                    </p:audio>
                                  </p:subTnLst>
                                </p:cTn>
                              </p:par>
                            </p:childTnLst>
                          </p:cTn>
                        </p:par>
                        <p:par>
                          <p:cTn id="281" fill="hold">
                            <p:stCondLst>
                              <p:cond delay="63000"/>
                            </p:stCondLst>
                            <p:childTnLst>
                              <p:par>
                                <p:cTn id="282" presetID="4" presetClass="entr" presetSubtype="16" fill="hold" grpId="0" nodeType="afterEffect">
                                  <p:stCondLst>
                                    <p:cond delay="0"/>
                                  </p:stCondLst>
                                  <p:childTnLst>
                                    <p:set>
                                      <p:cBhvr>
                                        <p:cTn id="283" dur="1" fill="hold">
                                          <p:stCondLst>
                                            <p:cond delay="0"/>
                                          </p:stCondLst>
                                        </p:cTn>
                                        <p:tgtEl>
                                          <p:spTgt spid="73"/>
                                        </p:tgtEl>
                                        <p:attrNameLst>
                                          <p:attrName>style.visibility</p:attrName>
                                        </p:attrNameLst>
                                      </p:cBhvr>
                                      <p:to>
                                        <p:strVal val="visible"/>
                                      </p:to>
                                    </p:set>
                                    <p:animEffect transition="in" filter="box(in)">
                                      <p:cBhvr>
                                        <p:cTn id="284" dur="1000"/>
                                        <p:tgtEl>
                                          <p:spTgt spid="73"/>
                                        </p:tgtEl>
                                      </p:cBhvr>
                                    </p:animEffect>
                                  </p:childTnLst>
                                  <p:subTnLst>
                                    <p:audio>
                                      <p:cMediaNode>
                                        <p:cTn display="0" masterRel="sameClick">
                                          <p:stCondLst>
                                            <p:cond evt="begin" delay="0">
                                              <p:tn val="282"/>
                                            </p:cond>
                                          </p:stCondLst>
                                          <p:endCondLst>
                                            <p:cond evt="onStopAudio" delay="0">
                                              <p:tgtEl>
                                                <p:sldTgt/>
                                              </p:tgtEl>
                                            </p:cond>
                                          </p:endCondLst>
                                        </p:cTn>
                                        <p:tgtEl>
                                          <p:sndTgt r:embed="rId2" name="click.wav"/>
                                        </p:tgtEl>
                                      </p:cMediaNode>
                                    </p:audio>
                                  </p:subTnLst>
                                </p:cTn>
                              </p:par>
                            </p:childTnLst>
                          </p:cTn>
                        </p:par>
                        <p:par>
                          <p:cTn id="285" fill="hold">
                            <p:stCondLst>
                              <p:cond delay="64000"/>
                            </p:stCondLst>
                            <p:childTnLst>
                              <p:par>
                                <p:cTn id="286" presetID="4" presetClass="entr" presetSubtype="16" fill="hold" grpId="0" nodeType="afterEffect">
                                  <p:stCondLst>
                                    <p:cond delay="0"/>
                                  </p:stCondLst>
                                  <p:childTnLst>
                                    <p:set>
                                      <p:cBhvr>
                                        <p:cTn id="287" dur="1" fill="hold">
                                          <p:stCondLst>
                                            <p:cond delay="0"/>
                                          </p:stCondLst>
                                        </p:cTn>
                                        <p:tgtEl>
                                          <p:spTgt spid="74"/>
                                        </p:tgtEl>
                                        <p:attrNameLst>
                                          <p:attrName>style.visibility</p:attrName>
                                        </p:attrNameLst>
                                      </p:cBhvr>
                                      <p:to>
                                        <p:strVal val="visible"/>
                                      </p:to>
                                    </p:set>
                                    <p:animEffect transition="in" filter="box(in)">
                                      <p:cBhvr>
                                        <p:cTn id="288" dur="1000"/>
                                        <p:tgtEl>
                                          <p:spTgt spid="74"/>
                                        </p:tgtEl>
                                      </p:cBhvr>
                                    </p:animEffec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9" fill="hold">
                            <p:stCondLst>
                              <p:cond delay="65000"/>
                            </p:stCondLst>
                            <p:childTnLst>
                              <p:par>
                                <p:cTn id="290" presetID="4" presetClass="entr" presetSubtype="16" fill="hold" grpId="0" nodeType="afterEffect">
                                  <p:stCondLst>
                                    <p:cond delay="0"/>
                                  </p:stCondLst>
                                  <p:childTnLst>
                                    <p:set>
                                      <p:cBhvr>
                                        <p:cTn id="291" dur="1" fill="hold">
                                          <p:stCondLst>
                                            <p:cond delay="0"/>
                                          </p:stCondLst>
                                        </p:cTn>
                                        <p:tgtEl>
                                          <p:spTgt spid="75"/>
                                        </p:tgtEl>
                                        <p:attrNameLst>
                                          <p:attrName>style.visibility</p:attrName>
                                        </p:attrNameLst>
                                      </p:cBhvr>
                                      <p:to>
                                        <p:strVal val="visible"/>
                                      </p:to>
                                    </p:set>
                                    <p:animEffect transition="in" filter="box(in)">
                                      <p:cBhvr>
                                        <p:cTn id="292" dur="1000"/>
                                        <p:tgtEl>
                                          <p:spTgt spid="75"/>
                                        </p:tgtEl>
                                      </p:cBhvr>
                                    </p:animEffect>
                                  </p:childTnLst>
                                  <p:subTnLst>
                                    <p:audio>
                                      <p:cMediaNode>
                                        <p:cTn display="0" masterRel="sameClick">
                                          <p:stCondLst>
                                            <p:cond evt="begin" delay="0">
                                              <p:tn val="290"/>
                                            </p:cond>
                                          </p:stCondLst>
                                          <p:endCondLst>
                                            <p:cond evt="onStopAudio" delay="0">
                                              <p:tgtEl>
                                                <p:sldTgt/>
                                              </p:tgtEl>
                                            </p:cond>
                                          </p:endCondLst>
                                        </p:cTn>
                                        <p:tgtEl>
                                          <p:sndTgt r:embed="rId2" name="click.wav"/>
                                        </p:tgtEl>
                                      </p:cMediaNode>
                                    </p:audio>
                                  </p:subTnLst>
                                </p:cTn>
                              </p:par>
                            </p:childTnLst>
                          </p:cTn>
                        </p:par>
                        <p:par>
                          <p:cTn id="293" fill="hold">
                            <p:stCondLst>
                              <p:cond delay="66000"/>
                            </p:stCondLst>
                            <p:childTnLst>
                              <p:par>
                                <p:cTn id="294" presetID="4" presetClass="entr" presetSubtype="16" fill="hold" grpId="0" nodeType="afterEffect">
                                  <p:stCondLst>
                                    <p:cond delay="0"/>
                                  </p:stCondLst>
                                  <p:childTnLst>
                                    <p:set>
                                      <p:cBhvr>
                                        <p:cTn id="295" dur="1" fill="hold">
                                          <p:stCondLst>
                                            <p:cond delay="0"/>
                                          </p:stCondLst>
                                        </p:cTn>
                                        <p:tgtEl>
                                          <p:spTgt spid="76"/>
                                        </p:tgtEl>
                                        <p:attrNameLst>
                                          <p:attrName>style.visibility</p:attrName>
                                        </p:attrNameLst>
                                      </p:cBhvr>
                                      <p:to>
                                        <p:strVal val="visible"/>
                                      </p:to>
                                    </p:set>
                                    <p:animEffect transition="in" filter="box(in)">
                                      <p:cBhvr>
                                        <p:cTn id="296" dur="1000"/>
                                        <p:tgtEl>
                                          <p:spTgt spid="76"/>
                                        </p:tgtEl>
                                      </p:cBhvr>
                                    </p:animEffect>
                                  </p:childTnLst>
                                  <p:subTnLst>
                                    <p:audio>
                                      <p:cMediaNode>
                                        <p:cTn display="0" masterRel="sameClick">
                                          <p:stCondLst>
                                            <p:cond evt="begin" delay="0">
                                              <p:tn val="294"/>
                                            </p:cond>
                                          </p:stCondLst>
                                          <p:endCondLst>
                                            <p:cond evt="onStopAudio" delay="0">
                                              <p:tgtEl>
                                                <p:sldTgt/>
                                              </p:tgtEl>
                                            </p:cond>
                                          </p:endCondLst>
                                        </p:cTn>
                                        <p:tgtEl>
                                          <p:sndTgt r:embed="rId2" name="click.wav"/>
                                        </p:tgtEl>
                                      </p:cMediaNode>
                                    </p:audio>
                                  </p:subTnLst>
                                </p:cTn>
                              </p:par>
                            </p:childTnLst>
                          </p:cTn>
                        </p:par>
                        <p:par>
                          <p:cTn id="297" fill="hold">
                            <p:stCondLst>
                              <p:cond delay="67000"/>
                            </p:stCondLst>
                            <p:childTnLst>
                              <p:par>
                                <p:cTn id="298" presetID="4" presetClass="entr" presetSubtype="16" fill="hold" grpId="0" nodeType="afterEffect">
                                  <p:stCondLst>
                                    <p:cond delay="0"/>
                                  </p:stCondLst>
                                  <p:childTnLst>
                                    <p:set>
                                      <p:cBhvr>
                                        <p:cTn id="299" dur="1" fill="hold">
                                          <p:stCondLst>
                                            <p:cond delay="0"/>
                                          </p:stCondLst>
                                        </p:cTn>
                                        <p:tgtEl>
                                          <p:spTgt spid="77"/>
                                        </p:tgtEl>
                                        <p:attrNameLst>
                                          <p:attrName>style.visibility</p:attrName>
                                        </p:attrNameLst>
                                      </p:cBhvr>
                                      <p:to>
                                        <p:strVal val="visible"/>
                                      </p:to>
                                    </p:set>
                                    <p:animEffect transition="in" filter="box(in)">
                                      <p:cBhvr>
                                        <p:cTn id="300" dur="1000"/>
                                        <p:tgtEl>
                                          <p:spTgt spid="77"/>
                                        </p:tgtEl>
                                      </p:cBhvr>
                                    </p:animEffect>
                                  </p:childTnLst>
                                  <p:subTnLst>
                                    <p:audio>
                                      <p:cMediaNode>
                                        <p:cTn display="0" masterRel="sameClick">
                                          <p:stCondLst>
                                            <p:cond evt="begin" delay="0">
                                              <p:tn val="298"/>
                                            </p:cond>
                                          </p:stCondLst>
                                          <p:endCondLst>
                                            <p:cond evt="onStopAudio" delay="0">
                                              <p:tgtEl>
                                                <p:sldTgt/>
                                              </p:tgtEl>
                                            </p:cond>
                                          </p:endCondLst>
                                        </p:cTn>
                                        <p:tgtEl>
                                          <p:sndTgt r:embed="rId2" name="click.wav"/>
                                        </p:tgtEl>
                                      </p:cMediaNode>
                                    </p:audio>
                                  </p:subTnLst>
                                </p:cTn>
                              </p:par>
                            </p:childTnLst>
                          </p:cTn>
                        </p:par>
                        <p:par>
                          <p:cTn id="301" fill="hold">
                            <p:stCondLst>
                              <p:cond delay="68000"/>
                            </p:stCondLst>
                            <p:childTnLst>
                              <p:par>
                                <p:cTn id="302" presetID="4" presetClass="entr" presetSubtype="16" fill="hold" grpId="0" nodeType="afterEffect">
                                  <p:stCondLst>
                                    <p:cond delay="0"/>
                                  </p:stCondLst>
                                  <p:childTnLst>
                                    <p:set>
                                      <p:cBhvr>
                                        <p:cTn id="303" dur="1" fill="hold">
                                          <p:stCondLst>
                                            <p:cond delay="0"/>
                                          </p:stCondLst>
                                        </p:cTn>
                                        <p:tgtEl>
                                          <p:spTgt spid="81"/>
                                        </p:tgtEl>
                                        <p:attrNameLst>
                                          <p:attrName>style.visibility</p:attrName>
                                        </p:attrNameLst>
                                      </p:cBhvr>
                                      <p:to>
                                        <p:strVal val="visible"/>
                                      </p:to>
                                    </p:set>
                                    <p:animEffect transition="in" filter="box(in)">
                                      <p:cBhvr>
                                        <p:cTn id="304" dur="1000"/>
                                        <p:tgtEl>
                                          <p:spTgt spid="81"/>
                                        </p:tgtEl>
                                      </p:cBhvr>
                                    </p:animEffect>
                                  </p:childTnLst>
                                  <p:subTnLst>
                                    <p:audio>
                                      <p:cMediaNode>
                                        <p:cTn display="0" masterRel="sameClick">
                                          <p:stCondLst>
                                            <p:cond evt="begin" delay="0">
                                              <p:tn val="302"/>
                                            </p:cond>
                                          </p:stCondLst>
                                          <p:endCondLst>
                                            <p:cond evt="onStopAudio" delay="0">
                                              <p:tgtEl>
                                                <p:sldTgt/>
                                              </p:tgtEl>
                                            </p:cond>
                                          </p:endCondLst>
                                        </p:cTn>
                                        <p:tgtEl>
                                          <p:sndTgt r:embed="rId2" name="click.wav"/>
                                        </p:tgtEl>
                                      </p:cMediaNode>
                                    </p:audio>
                                  </p:subTnLst>
                                </p:cTn>
                              </p:par>
                            </p:childTnLst>
                          </p:cTn>
                        </p:par>
                        <p:par>
                          <p:cTn id="305" fill="hold">
                            <p:stCondLst>
                              <p:cond delay="69000"/>
                            </p:stCondLst>
                            <p:childTnLst>
                              <p:par>
                                <p:cTn id="306" presetID="4" presetClass="entr" presetSubtype="16" fill="hold" grpId="0" nodeType="afterEffect">
                                  <p:stCondLst>
                                    <p:cond delay="0"/>
                                  </p:stCondLst>
                                  <p:childTnLst>
                                    <p:set>
                                      <p:cBhvr>
                                        <p:cTn id="307" dur="1" fill="hold">
                                          <p:stCondLst>
                                            <p:cond delay="0"/>
                                          </p:stCondLst>
                                        </p:cTn>
                                        <p:tgtEl>
                                          <p:spTgt spid="82"/>
                                        </p:tgtEl>
                                        <p:attrNameLst>
                                          <p:attrName>style.visibility</p:attrName>
                                        </p:attrNameLst>
                                      </p:cBhvr>
                                      <p:to>
                                        <p:strVal val="visible"/>
                                      </p:to>
                                    </p:set>
                                    <p:animEffect transition="in" filter="box(in)">
                                      <p:cBhvr>
                                        <p:cTn id="308" dur="1000"/>
                                        <p:tgtEl>
                                          <p:spTgt spid="82"/>
                                        </p:tgtEl>
                                      </p:cBhvr>
                                    </p:animEffect>
                                  </p:childTnLst>
                                  <p:subTnLst>
                                    <p:audio>
                                      <p:cMediaNode>
                                        <p:cTn display="0" masterRel="sameClick">
                                          <p:stCondLst>
                                            <p:cond evt="begin" delay="0">
                                              <p:tn val="306"/>
                                            </p:cond>
                                          </p:stCondLst>
                                          <p:endCondLst>
                                            <p:cond evt="onStopAudio" delay="0">
                                              <p:tgtEl>
                                                <p:sldTgt/>
                                              </p:tgtEl>
                                            </p:cond>
                                          </p:endCondLst>
                                        </p:cTn>
                                        <p:tgtEl>
                                          <p:sndTgt r:embed="rId2" name="click.wav"/>
                                        </p:tgtEl>
                                      </p:cMediaNode>
                                    </p:audio>
                                  </p:subTnLst>
                                </p:cTn>
                              </p:par>
                            </p:childTnLst>
                          </p:cTn>
                        </p:par>
                        <p:par>
                          <p:cTn id="309" fill="hold">
                            <p:stCondLst>
                              <p:cond delay="70000"/>
                            </p:stCondLst>
                            <p:childTnLst>
                              <p:par>
                                <p:cTn id="310" presetID="4" presetClass="entr" presetSubtype="16" fill="hold" grpId="0" nodeType="afterEffect">
                                  <p:stCondLst>
                                    <p:cond delay="0"/>
                                  </p:stCondLst>
                                  <p:childTnLst>
                                    <p:set>
                                      <p:cBhvr>
                                        <p:cTn id="311" dur="1" fill="hold">
                                          <p:stCondLst>
                                            <p:cond delay="0"/>
                                          </p:stCondLst>
                                        </p:cTn>
                                        <p:tgtEl>
                                          <p:spTgt spid="83"/>
                                        </p:tgtEl>
                                        <p:attrNameLst>
                                          <p:attrName>style.visibility</p:attrName>
                                        </p:attrNameLst>
                                      </p:cBhvr>
                                      <p:to>
                                        <p:strVal val="visible"/>
                                      </p:to>
                                    </p:set>
                                    <p:animEffect transition="in" filter="box(in)">
                                      <p:cBhvr>
                                        <p:cTn id="312" dur="1000"/>
                                        <p:tgtEl>
                                          <p:spTgt spid="83"/>
                                        </p:tgtEl>
                                      </p:cBhvr>
                                    </p:animEffect>
                                  </p:childTnLst>
                                  <p:subTnLst>
                                    <p:audio>
                                      <p:cMediaNode>
                                        <p:cTn display="0" masterRel="sameClick">
                                          <p:stCondLst>
                                            <p:cond evt="begin" delay="0">
                                              <p:tn val="310"/>
                                            </p:cond>
                                          </p:stCondLst>
                                          <p:endCondLst>
                                            <p:cond evt="onStopAudio" delay="0">
                                              <p:tgtEl>
                                                <p:sldTgt/>
                                              </p:tgtEl>
                                            </p:cond>
                                          </p:endCondLst>
                                        </p:cTn>
                                        <p:tgtEl>
                                          <p:sndTgt r:embed="rId2" name="click.wav"/>
                                        </p:tgtEl>
                                      </p:cMediaNode>
                                    </p:audio>
                                  </p:subTnLst>
                                </p:cTn>
                              </p:par>
                            </p:childTnLst>
                          </p:cTn>
                        </p:par>
                        <p:par>
                          <p:cTn id="313" fill="hold">
                            <p:stCondLst>
                              <p:cond delay="71000"/>
                            </p:stCondLst>
                            <p:childTnLst>
                              <p:par>
                                <p:cTn id="314" presetID="4" presetClass="entr" presetSubtype="16" fill="hold" grpId="0" nodeType="afterEffect">
                                  <p:stCondLst>
                                    <p:cond delay="0"/>
                                  </p:stCondLst>
                                  <p:childTnLst>
                                    <p:set>
                                      <p:cBhvr>
                                        <p:cTn id="315" dur="1" fill="hold">
                                          <p:stCondLst>
                                            <p:cond delay="0"/>
                                          </p:stCondLst>
                                        </p:cTn>
                                        <p:tgtEl>
                                          <p:spTgt spid="84"/>
                                        </p:tgtEl>
                                        <p:attrNameLst>
                                          <p:attrName>style.visibility</p:attrName>
                                        </p:attrNameLst>
                                      </p:cBhvr>
                                      <p:to>
                                        <p:strVal val="visible"/>
                                      </p:to>
                                    </p:set>
                                    <p:animEffect transition="in" filter="box(in)">
                                      <p:cBhvr>
                                        <p:cTn id="316" dur="1000"/>
                                        <p:tgtEl>
                                          <p:spTgt spid="84"/>
                                        </p:tgtEl>
                                      </p:cBhvr>
                                    </p:animEffect>
                                  </p:childTnLst>
                                  <p:subTnLst>
                                    <p:audio>
                                      <p:cMediaNode>
                                        <p:cTn display="0" masterRel="sameClick">
                                          <p:stCondLst>
                                            <p:cond evt="begin" delay="0">
                                              <p:tn val="314"/>
                                            </p:cond>
                                          </p:stCondLst>
                                          <p:endCondLst>
                                            <p:cond evt="onStopAudio" delay="0">
                                              <p:tgtEl>
                                                <p:sldTgt/>
                                              </p:tgtEl>
                                            </p:cond>
                                          </p:endCondLst>
                                        </p:cTn>
                                        <p:tgtEl>
                                          <p:sndTgt r:embed="rId2" name="click.wav"/>
                                        </p:tgtEl>
                                      </p:cMediaNode>
                                    </p:audio>
                                  </p:subTnLst>
                                </p:cTn>
                              </p:par>
                            </p:childTnLst>
                          </p:cTn>
                        </p:par>
                        <p:par>
                          <p:cTn id="317" fill="hold">
                            <p:stCondLst>
                              <p:cond delay="72000"/>
                            </p:stCondLst>
                            <p:childTnLst>
                              <p:par>
                                <p:cTn id="318" presetID="4" presetClass="entr" presetSubtype="16" fill="hold" grpId="0" nodeType="afterEffect">
                                  <p:stCondLst>
                                    <p:cond delay="0"/>
                                  </p:stCondLst>
                                  <p:childTnLst>
                                    <p:set>
                                      <p:cBhvr>
                                        <p:cTn id="319" dur="1" fill="hold">
                                          <p:stCondLst>
                                            <p:cond delay="0"/>
                                          </p:stCondLst>
                                        </p:cTn>
                                        <p:tgtEl>
                                          <p:spTgt spid="85"/>
                                        </p:tgtEl>
                                        <p:attrNameLst>
                                          <p:attrName>style.visibility</p:attrName>
                                        </p:attrNameLst>
                                      </p:cBhvr>
                                      <p:to>
                                        <p:strVal val="visible"/>
                                      </p:to>
                                    </p:set>
                                    <p:animEffect transition="in" filter="box(in)">
                                      <p:cBhvr>
                                        <p:cTn id="320" dur="1000"/>
                                        <p:tgtEl>
                                          <p:spTgt spid="85"/>
                                        </p:tgtEl>
                                      </p:cBhvr>
                                    </p:animEffect>
                                  </p:childTnLst>
                                  <p:subTnLst>
                                    <p:audio>
                                      <p:cMediaNode>
                                        <p:cTn display="0" masterRel="sameClick">
                                          <p:stCondLst>
                                            <p:cond evt="begin" delay="0">
                                              <p:tn val="318"/>
                                            </p:cond>
                                          </p:stCondLst>
                                          <p:endCondLst>
                                            <p:cond evt="onStopAudio" delay="0">
                                              <p:tgtEl>
                                                <p:sldTgt/>
                                              </p:tgtEl>
                                            </p:cond>
                                          </p:endCondLst>
                                        </p:cTn>
                                        <p:tgtEl>
                                          <p:sndTgt r:embed="rId2" name="click.wav"/>
                                        </p:tgtEl>
                                      </p:cMediaNode>
                                    </p:audio>
                                  </p:subTnLst>
                                </p:cTn>
                              </p:par>
                            </p:childTnLst>
                          </p:cTn>
                        </p:par>
                        <p:par>
                          <p:cTn id="321" fill="hold">
                            <p:stCondLst>
                              <p:cond delay="73000"/>
                            </p:stCondLst>
                            <p:childTnLst>
                              <p:par>
                                <p:cTn id="322" presetID="4" presetClass="entr" presetSubtype="16" fill="hold" grpId="0" nodeType="afterEffect">
                                  <p:stCondLst>
                                    <p:cond delay="0"/>
                                  </p:stCondLst>
                                  <p:childTnLst>
                                    <p:set>
                                      <p:cBhvr>
                                        <p:cTn id="323" dur="1" fill="hold">
                                          <p:stCondLst>
                                            <p:cond delay="0"/>
                                          </p:stCondLst>
                                        </p:cTn>
                                        <p:tgtEl>
                                          <p:spTgt spid="86"/>
                                        </p:tgtEl>
                                        <p:attrNameLst>
                                          <p:attrName>style.visibility</p:attrName>
                                        </p:attrNameLst>
                                      </p:cBhvr>
                                      <p:to>
                                        <p:strVal val="visible"/>
                                      </p:to>
                                    </p:set>
                                    <p:animEffect transition="in" filter="box(in)">
                                      <p:cBhvr>
                                        <p:cTn id="324" dur="1000"/>
                                        <p:tgtEl>
                                          <p:spTgt spid="86"/>
                                        </p:tgtEl>
                                      </p:cBhvr>
                                    </p:animEffect>
                                  </p:childTnLst>
                                  <p:subTnLst>
                                    <p:audio>
                                      <p:cMediaNode>
                                        <p:cTn display="0" masterRel="sameClick">
                                          <p:stCondLst>
                                            <p:cond evt="begin" delay="0">
                                              <p:tn val="322"/>
                                            </p:cond>
                                          </p:stCondLst>
                                          <p:endCondLst>
                                            <p:cond evt="onStopAudio" delay="0">
                                              <p:tgtEl>
                                                <p:sldTgt/>
                                              </p:tgtEl>
                                            </p:cond>
                                          </p:endCondLst>
                                        </p:cTn>
                                        <p:tgtEl>
                                          <p:sndTgt r:embed="rId2" name="click.wav"/>
                                        </p:tgtEl>
                                      </p:cMediaNode>
                                    </p:audio>
                                  </p:subTnLst>
                                </p:cTn>
                              </p:par>
                            </p:childTnLst>
                          </p:cTn>
                        </p:par>
                        <p:par>
                          <p:cTn id="325" fill="hold">
                            <p:stCondLst>
                              <p:cond delay="74000"/>
                            </p:stCondLst>
                            <p:childTnLst>
                              <p:par>
                                <p:cTn id="326" presetID="4" presetClass="entr" presetSubtype="16" fill="hold" grpId="0" nodeType="afterEffect">
                                  <p:stCondLst>
                                    <p:cond delay="0"/>
                                  </p:stCondLst>
                                  <p:childTnLst>
                                    <p:set>
                                      <p:cBhvr>
                                        <p:cTn id="327" dur="1" fill="hold">
                                          <p:stCondLst>
                                            <p:cond delay="0"/>
                                          </p:stCondLst>
                                        </p:cTn>
                                        <p:tgtEl>
                                          <p:spTgt spid="87"/>
                                        </p:tgtEl>
                                        <p:attrNameLst>
                                          <p:attrName>style.visibility</p:attrName>
                                        </p:attrNameLst>
                                      </p:cBhvr>
                                      <p:to>
                                        <p:strVal val="visible"/>
                                      </p:to>
                                    </p:set>
                                    <p:animEffect transition="in" filter="box(in)">
                                      <p:cBhvr>
                                        <p:cTn id="328" dur="1000"/>
                                        <p:tgtEl>
                                          <p:spTgt spid="87"/>
                                        </p:tgtEl>
                                      </p:cBhvr>
                                    </p:animEffect>
                                  </p:childTnLst>
                                  <p:subTnLst>
                                    <p:audio>
                                      <p:cMediaNode>
                                        <p:cTn display="0" masterRel="sameClick">
                                          <p:stCondLst>
                                            <p:cond evt="begin" delay="0">
                                              <p:tn val="326"/>
                                            </p:cond>
                                          </p:stCondLst>
                                          <p:endCondLst>
                                            <p:cond evt="onStopAudio" delay="0">
                                              <p:tgtEl>
                                                <p:sldTgt/>
                                              </p:tgtEl>
                                            </p:cond>
                                          </p:endCondLst>
                                        </p:cTn>
                                        <p:tgtEl>
                                          <p:sndTgt r:embed="rId2" name="click.wav"/>
                                        </p:tgtEl>
                                      </p:cMediaNode>
                                    </p:audio>
                                  </p:subTnLst>
                                </p:cTn>
                              </p:par>
                            </p:childTnLst>
                          </p:cTn>
                        </p:par>
                        <p:par>
                          <p:cTn id="329" fill="hold">
                            <p:stCondLst>
                              <p:cond delay="75000"/>
                            </p:stCondLst>
                            <p:childTnLst>
                              <p:par>
                                <p:cTn id="330" presetID="4" presetClass="entr" presetSubtype="16" fill="hold" grpId="0" nodeType="afterEffect">
                                  <p:stCondLst>
                                    <p:cond delay="0"/>
                                  </p:stCondLst>
                                  <p:childTnLst>
                                    <p:set>
                                      <p:cBhvr>
                                        <p:cTn id="331" dur="1" fill="hold">
                                          <p:stCondLst>
                                            <p:cond delay="0"/>
                                          </p:stCondLst>
                                        </p:cTn>
                                        <p:tgtEl>
                                          <p:spTgt spid="88"/>
                                        </p:tgtEl>
                                        <p:attrNameLst>
                                          <p:attrName>style.visibility</p:attrName>
                                        </p:attrNameLst>
                                      </p:cBhvr>
                                      <p:to>
                                        <p:strVal val="visible"/>
                                      </p:to>
                                    </p:set>
                                    <p:animEffect transition="in" filter="box(in)">
                                      <p:cBhvr>
                                        <p:cTn id="332" dur="1000"/>
                                        <p:tgtEl>
                                          <p:spTgt spid="88"/>
                                        </p:tgtEl>
                                      </p:cBhvr>
                                    </p:animEffect>
                                  </p:childTnLst>
                                  <p:subTnLst>
                                    <p:audio>
                                      <p:cMediaNode>
                                        <p:cTn display="0" masterRel="sameClick">
                                          <p:stCondLst>
                                            <p:cond evt="begin" delay="0">
                                              <p:tn val="330"/>
                                            </p:cond>
                                          </p:stCondLst>
                                          <p:endCondLst>
                                            <p:cond evt="onStopAudio" delay="0">
                                              <p:tgtEl>
                                                <p:sldTgt/>
                                              </p:tgtEl>
                                            </p:cond>
                                          </p:endCondLst>
                                        </p:cTn>
                                        <p:tgtEl>
                                          <p:sndTgt r:embed="rId2" name="click.wav"/>
                                        </p:tgtEl>
                                      </p:cMediaNode>
                                    </p:audio>
                                  </p:subTnLst>
                                </p:cTn>
                              </p:par>
                            </p:childTnLst>
                          </p:cTn>
                        </p:par>
                        <p:par>
                          <p:cTn id="333" fill="hold">
                            <p:stCondLst>
                              <p:cond delay="76000"/>
                            </p:stCondLst>
                            <p:childTnLst>
                              <p:par>
                                <p:cTn id="334" presetID="4" presetClass="entr" presetSubtype="16" fill="hold" grpId="0" nodeType="afterEffect">
                                  <p:stCondLst>
                                    <p:cond delay="0"/>
                                  </p:stCondLst>
                                  <p:childTnLst>
                                    <p:set>
                                      <p:cBhvr>
                                        <p:cTn id="335" dur="1" fill="hold">
                                          <p:stCondLst>
                                            <p:cond delay="0"/>
                                          </p:stCondLst>
                                        </p:cTn>
                                        <p:tgtEl>
                                          <p:spTgt spid="89"/>
                                        </p:tgtEl>
                                        <p:attrNameLst>
                                          <p:attrName>style.visibility</p:attrName>
                                        </p:attrNameLst>
                                      </p:cBhvr>
                                      <p:to>
                                        <p:strVal val="visible"/>
                                      </p:to>
                                    </p:set>
                                    <p:animEffect transition="in" filter="box(in)">
                                      <p:cBhvr>
                                        <p:cTn id="336" dur="1000"/>
                                        <p:tgtEl>
                                          <p:spTgt spid="89"/>
                                        </p:tgtEl>
                                      </p:cBhvr>
                                    </p:animEffect>
                                  </p:childTnLst>
                                  <p:subTnLst>
                                    <p:audio>
                                      <p:cMediaNode>
                                        <p:cTn display="0" masterRel="sameClick">
                                          <p:stCondLst>
                                            <p:cond evt="begin" delay="0">
                                              <p:tn val="334"/>
                                            </p:cond>
                                          </p:stCondLst>
                                          <p:endCondLst>
                                            <p:cond evt="onStopAudio" delay="0">
                                              <p:tgtEl>
                                                <p:sldTgt/>
                                              </p:tgtEl>
                                            </p:cond>
                                          </p:endCondLst>
                                        </p:cTn>
                                        <p:tgtEl>
                                          <p:sndTgt r:embed="rId2" name="click.wav"/>
                                        </p:tgtEl>
                                      </p:cMediaNode>
                                    </p:audio>
                                  </p:subTnLst>
                                </p:cTn>
                              </p:par>
                            </p:childTnLst>
                          </p:cTn>
                        </p:par>
                        <p:par>
                          <p:cTn id="337" fill="hold">
                            <p:stCondLst>
                              <p:cond delay="77000"/>
                            </p:stCondLst>
                            <p:childTnLst>
                              <p:par>
                                <p:cTn id="338" presetID="4" presetClass="entr" presetSubtype="16" fill="hold" grpId="0" nodeType="afterEffect">
                                  <p:stCondLst>
                                    <p:cond delay="0"/>
                                  </p:stCondLst>
                                  <p:childTnLst>
                                    <p:set>
                                      <p:cBhvr>
                                        <p:cTn id="339" dur="1" fill="hold">
                                          <p:stCondLst>
                                            <p:cond delay="0"/>
                                          </p:stCondLst>
                                        </p:cTn>
                                        <p:tgtEl>
                                          <p:spTgt spid="90"/>
                                        </p:tgtEl>
                                        <p:attrNameLst>
                                          <p:attrName>style.visibility</p:attrName>
                                        </p:attrNameLst>
                                      </p:cBhvr>
                                      <p:to>
                                        <p:strVal val="visible"/>
                                      </p:to>
                                    </p:set>
                                    <p:animEffect transition="in" filter="box(in)">
                                      <p:cBhvr>
                                        <p:cTn id="340" dur="1000"/>
                                        <p:tgtEl>
                                          <p:spTgt spid="90"/>
                                        </p:tgtEl>
                                      </p:cBhvr>
                                    </p:animEffect>
                                  </p:childTnLst>
                                  <p:subTnLst>
                                    <p:audio>
                                      <p:cMediaNode>
                                        <p:cTn display="0" masterRel="sameClick">
                                          <p:stCondLst>
                                            <p:cond evt="begin" delay="0">
                                              <p:tn val="338"/>
                                            </p:cond>
                                          </p:stCondLst>
                                          <p:endCondLst>
                                            <p:cond evt="onStopAudio" delay="0">
                                              <p:tgtEl>
                                                <p:sldTgt/>
                                              </p:tgtEl>
                                            </p:cond>
                                          </p:endCondLst>
                                        </p:cTn>
                                        <p:tgtEl>
                                          <p:sndTgt r:embed="rId2" name="click.wav"/>
                                        </p:tgtEl>
                                      </p:cMediaNode>
                                    </p:audio>
                                  </p:subTnLst>
                                </p:cTn>
                              </p:par>
                            </p:childTnLst>
                          </p:cTn>
                        </p:par>
                        <p:par>
                          <p:cTn id="341" fill="hold">
                            <p:stCondLst>
                              <p:cond delay="78000"/>
                            </p:stCondLst>
                            <p:childTnLst>
                              <p:par>
                                <p:cTn id="342" presetID="4" presetClass="entr" presetSubtype="16" fill="hold" grpId="0" nodeType="afterEffect">
                                  <p:stCondLst>
                                    <p:cond delay="0"/>
                                  </p:stCondLst>
                                  <p:childTnLst>
                                    <p:set>
                                      <p:cBhvr>
                                        <p:cTn id="343" dur="1" fill="hold">
                                          <p:stCondLst>
                                            <p:cond delay="0"/>
                                          </p:stCondLst>
                                        </p:cTn>
                                        <p:tgtEl>
                                          <p:spTgt spid="91"/>
                                        </p:tgtEl>
                                        <p:attrNameLst>
                                          <p:attrName>style.visibility</p:attrName>
                                        </p:attrNameLst>
                                      </p:cBhvr>
                                      <p:to>
                                        <p:strVal val="visible"/>
                                      </p:to>
                                    </p:set>
                                    <p:animEffect transition="in" filter="box(in)">
                                      <p:cBhvr>
                                        <p:cTn id="344" dur="1000"/>
                                        <p:tgtEl>
                                          <p:spTgt spid="91"/>
                                        </p:tgtEl>
                                      </p:cBhvr>
                                    </p:animEffect>
                                  </p:childTnLst>
                                  <p:subTnLst>
                                    <p:audio>
                                      <p:cMediaNode>
                                        <p:cTn display="0" masterRel="sameClick">
                                          <p:stCondLst>
                                            <p:cond evt="begin" delay="0">
                                              <p:tn val="342"/>
                                            </p:cond>
                                          </p:stCondLst>
                                          <p:endCondLst>
                                            <p:cond evt="onStopAudio" delay="0">
                                              <p:tgtEl>
                                                <p:sldTgt/>
                                              </p:tgtEl>
                                            </p:cond>
                                          </p:endCondLst>
                                        </p:cTn>
                                        <p:tgtEl>
                                          <p:sndTgt r:embed="rId2" name="click.wav"/>
                                        </p:tgtEl>
                                      </p:cMediaNode>
                                    </p:audio>
                                  </p:subTnLst>
                                </p:cTn>
                              </p:par>
                            </p:childTnLst>
                          </p:cTn>
                        </p:par>
                        <p:par>
                          <p:cTn id="345" fill="hold">
                            <p:stCondLst>
                              <p:cond delay="79000"/>
                            </p:stCondLst>
                            <p:childTnLst>
                              <p:par>
                                <p:cTn id="346" presetID="4" presetClass="entr" presetSubtype="16" fill="hold" grpId="0" nodeType="afterEffect">
                                  <p:stCondLst>
                                    <p:cond delay="0"/>
                                  </p:stCondLst>
                                  <p:childTnLst>
                                    <p:set>
                                      <p:cBhvr>
                                        <p:cTn id="347" dur="1" fill="hold">
                                          <p:stCondLst>
                                            <p:cond delay="0"/>
                                          </p:stCondLst>
                                        </p:cTn>
                                        <p:tgtEl>
                                          <p:spTgt spid="92"/>
                                        </p:tgtEl>
                                        <p:attrNameLst>
                                          <p:attrName>style.visibility</p:attrName>
                                        </p:attrNameLst>
                                      </p:cBhvr>
                                      <p:to>
                                        <p:strVal val="visible"/>
                                      </p:to>
                                    </p:set>
                                    <p:animEffect transition="in" filter="box(in)">
                                      <p:cBhvr>
                                        <p:cTn id="348" dur="1000"/>
                                        <p:tgtEl>
                                          <p:spTgt spid="92"/>
                                        </p:tgtEl>
                                      </p:cBhvr>
                                    </p:animEffect>
                                  </p:childTnLst>
                                  <p:subTnLst>
                                    <p:audio>
                                      <p:cMediaNode>
                                        <p:cTn display="0" masterRel="sameClick">
                                          <p:stCondLst>
                                            <p:cond evt="begin" delay="0">
                                              <p:tn val="346"/>
                                            </p:cond>
                                          </p:stCondLst>
                                          <p:endCondLst>
                                            <p:cond evt="onStopAudio" delay="0">
                                              <p:tgtEl>
                                                <p:sldTgt/>
                                              </p:tgtEl>
                                            </p:cond>
                                          </p:endCondLst>
                                        </p:cTn>
                                        <p:tgtEl>
                                          <p:sndTgt r:embed="rId2" name="click.wav"/>
                                        </p:tgtEl>
                                      </p:cMediaNode>
                                    </p:audio>
                                  </p:subTnLst>
                                </p:cTn>
                              </p:par>
                            </p:childTnLst>
                          </p:cTn>
                        </p:par>
                        <p:par>
                          <p:cTn id="349" fill="hold">
                            <p:stCondLst>
                              <p:cond delay="80000"/>
                            </p:stCondLst>
                            <p:childTnLst>
                              <p:par>
                                <p:cTn id="350" presetID="4" presetClass="entr" presetSubtype="16" fill="hold" grpId="0" nodeType="afterEffect">
                                  <p:stCondLst>
                                    <p:cond delay="0"/>
                                  </p:stCondLst>
                                  <p:childTnLst>
                                    <p:set>
                                      <p:cBhvr>
                                        <p:cTn id="351" dur="1" fill="hold">
                                          <p:stCondLst>
                                            <p:cond delay="0"/>
                                          </p:stCondLst>
                                        </p:cTn>
                                        <p:tgtEl>
                                          <p:spTgt spid="93"/>
                                        </p:tgtEl>
                                        <p:attrNameLst>
                                          <p:attrName>style.visibility</p:attrName>
                                        </p:attrNameLst>
                                      </p:cBhvr>
                                      <p:to>
                                        <p:strVal val="visible"/>
                                      </p:to>
                                    </p:set>
                                    <p:animEffect transition="in" filter="box(in)">
                                      <p:cBhvr>
                                        <p:cTn id="352" dur="1000"/>
                                        <p:tgtEl>
                                          <p:spTgt spid="93"/>
                                        </p:tgtEl>
                                      </p:cBhvr>
                                    </p:animEffec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3" fill="hold">
                            <p:stCondLst>
                              <p:cond delay="81000"/>
                            </p:stCondLst>
                            <p:childTnLst>
                              <p:par>
                                <p:cTn id="354" presetID="4" presetClass="entr" presetSubtype="16" fill="hold" grpId="0" nodeType="afterEffect">
                                  <p:stCondLst>
                                    <p:cond delay="0"/>
                                  </p:stCondLst>
                                  <p:childTnLst>
                                    <p:set>
                                      <p:cBhvr>
                                        <p:cTn id="355" dur="1" fill="hold">
                                          <p:stCondLst>
                                            <p:cond delay="0"/>
                                          </p:stCondLst>
                                        </p:cTn>
                                        <p:tgtEl>
                                          <p:spTgt spid="94"/>
                                        </p:tgtEl>
                                        <p:attrNameLst>
                                          <p:attrName>style.visibility</p:attrName>
                                        </p:attrNameLst>
                                      </p:cBhvr>
                                      <p:to>
                                        <p:strVal val="visible"/>
                                      </p:to>
                                    </p:set>
                                    <p:animEffect transition="in" filter="box(in)">
                                      <p:cBhvr>
                                        <p:cTn id="356" dur="1000"/>
                                        <p:tgtEl>
                                          <p:spTgt spid="94"/>
                                        </p:tgtEl>
                                      </p:cBhvr>
                                    </p:animEffect>
                                  </p:childTnLst>
                                  <p:subTnLst>
                                    <p:audio>
                                      <p:cMediaNode>
                                        <p:cTn display="0" masterRel="sameClick">
                                          <p:stCondLst>
                                            <p:cond evt="begin" delay="0">
                                              <p:tn val="354"/>
                                            </p:cond>
                                          </p:stCondLst>
                                          <p:endCondLst>
                                            <p:cond evt="onStopAudio" delay="0">
                                              <p:tgtEl>
                                                <p:sldTgt/>
                                              </p:tgtEl>
                                            </p:cond>
                                          </p:endCondLst>
                                        </p:cTn>
                                        <p:tgtEl>
                                          <p:sndTgt r:embed="rId2" name="click.wav"/>
                                        </p:tgtEl>
                                      </p:cMediaNode>
                                    </p:audio>
                                  </p:subTnLst>
                                </p:cTn>
                              </p:par>
                            </p:childTnLst>
                          </p:cTn>
                        </p:par>
                        <p:par>
                          <p:cTn id="357" fill="hold">
                            <p:stCondLst>
                              <p:cond delay="82000"/>
                            </p:stCondLst>
                            <p:childTnLst>
                              <p:par>
                                <p:cTn id="358" presetID="4" presetClass="entr" presetSubtype="16" fill="hold" grpId="0" nodeType="afterEffect">
                                  <p:stCondLst>
                                    <p:cond delay="0"/>
                                  </p:stCondLst>
                                  <p:childTnLst>
                                    <p:set>
                                      <p:cBhvr>
                                        <p:cTn id="359" dur="1" fill="hold">
                                          <p:stCondLst>
                                            <p:cond delay="0"/>
                                          </p:stCondLst>
                                        </p:cTn>
                                        <p:tgtEl>
                                          <p:spTgt spid="95"/>
                                        </p:tgtEl>
                                        <p:attrNameLst>
                                          <p:attrName>style.visibility</p:attrName>
                                        </p:attrNameLst>
                                      </p:cBhvr>
                                      <p:to>
                                        <p:strVal val="visible"/>
                                      </p:to>
                                    </p:set>
                                    <p:animEffect transition="in" filter="box(in)">
                                      <p:cBhvr>
                                        <p:cTn id="360" dur="1000"/>
                                        <p:tgtEl>
                                          <p:spTgt spid="95"/>
                                        </p:tgtEl>
                                      </p:cBhvr>
                                    </p:animEffect>
                                  </p:childTnLst>
                                  <p:subTnLst>
                                    <p:audio>
                                      <p:cMediaNode>
                                        <p:cTn display="0" masterRel="sameClick">
                                          <p:stCondLst>
                                            <p:cond evt="begin" delay="0">
                                              <p:tn val="358"/>
                                            </p:cond>
                                          </p:stCondLst>
                                          <p:endCondLst>
                                            <p:cond evt="onStopAudio" delay="0">
                                              <p:tgtEl>
                                                <p:sldTgt/>
                                              </p:tgtEl>
                                            </p:cond>
                                          </p:endCondLst>
                                        </p:cTn>
                                        <p:tgtEl>
                                          <p:sndTgt r:embed="rId2" name="click.wav"/>
                                        </p:tgtEl>
                                      </p:cMediaNode>
                                    </p:audio>
                                  </p:subTnLst>
                                </p:cTn>
                              </p:par>
                            </p:childTnLst>
                          </p:cTn>
                        </p:par>
                        <p:par>
                          <p:cTn id="361" fill="hold">
                            <p:stCondLst>
                              <p:cond delay="83000"/>
                            </p:stCondLst>
                            <p:childTnLst>
                              <p:par>
                                <p:cTn id="362" presetID="4" presetClass="entr" presetSubtype="16" fill="hold" grpId="0" nodeType="afterEffect">
                                  <p:stCondLst>
                                    <p:cond delay="0"/>
                                  </p:stCondLst>
                                  <p:childTnLst>
                                    <p:set>
                                      <p:cBhvr>
                                        <p:cTn id="363" dur="1" fill="hold">
                                          <p:stCondLst>
                                            <p:cond delay="0"/>
                                          </p:stCondLst>
                                        </p:cTn>
                                        <p:tgtEl>
                                          <p:spTgt spid="96"/>
                                        </p:tgtEl>
                                        <p:attrNameLst>
                                          <p:attrName>style.visibility</p:attrName>
                                        </p:attrNameLst>
                                      </p:cBhvr>
                                      <p:to>
                                        <p:strVal val="visible"/>
                                      </p:to>
                                    </p:set>
                                    <p:animEffect transition="in" filter="box(in)">
                                      <p:cBhvr>
                                        <p:cTn id="364" dur="1000"/>
                                        <p:tgtEl>
                                          <p:spTgt spid="96"/>
                                        </p:tgtEl>
                                      </p:cBhvr>
                                    </p:animEffec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5" fill="hold">
                            <p:stCondLst>
                              <p:cond delay="84000"/>
                            </p:stCondLst>
                            <p:childTnLst>
                              <p:par>
                                <p:cTn id="366" presetID="4" presetClass="entr" presetSubtype="16" fill="hold" grpId="0" nodeType="afterEffect">
                                  <p:stCondLst>
                                    <p:cond delay="0"/>
                                  </p:stCondLst>
                                  <p:childTnLst>
                                    <p:set>
                                      <p:cBhvr>
                                        <p:cTn id="367" dur="1" fill="hold">
                                          <p:stCondLst>
                                            <p:cond delay="0"/>
                                          </p:stCondLst>
                                        </p:cTn>
                                        <p:tgtEl>
                                          <p:spTgt spid="97"/>
                                        </p:tgtEl>
                                        <p:attrNameLst>
                                          <p:attrName>style.visibility</p:attrName>
                                        </p:attrNameLst>
                                      </p:cBhvr>
                                      <p:to>
                                        <p:strVal val="visible"/>
                                      </p:to>
                                    </p:set>
                                    <p:animEffect transition="in" filter="box(in)">
                                      <p:cBhvr>
                                        <p:cTn id="368" dur="1000"/>
                                        <p:tgtEl>
                                          <p:spTgt spid="97"/>
                                        </p:tgtEl>
                                      </p:cBhvr>
                                    </p:animEffect>
                                  </p:childTnLst>
                                  <p:subTnLst>
                                    <p:audio>
                                      <p:cMediaNode>
                                        <p:cTn display="0" masterRel="sameClick">
                                          <p:stCondLst>
                                            <p:cond evt="begin" delay="0">
                                              <p:tn val="366"/>
                                            </p:cond>
                                          </p:stCondLst>
                                          <p:endCondLst>
                                            <p:cond evt="onStopAudio" delay="0">
                                              <p:tgtEl>
                                                <p:sldTgt/>
                                              </p:tgtEl>
                                            </p:cond>
                                          </p:endCondLst>
                                        </p:cTn>
                                        <p:tgtEl>
                                          <p:sndTgt r:embed="rId2" name="click.wav"/>
                                        </p:tgtEl>
                                      </p:cMediaNode>
                                    </p:audio>
                                  </p:subTnLst>
                                </p:cTn>
                              </p:par>
                            </p:childTnLst>
                          </p:cTn>
                        </p:par>
                        <p:par>
                          <p:cTn id="369" fill="hold">
                            <p:stCondLst>
                              <p:cond delay="85000"/>
                            </p:stCondLst>
                            <p:childTnLst>
                              <p:par>
                                <p:cTn id="370" presetID="4" presetClass="entr" presetSubtype="16" fill="hold" grpId="0" nodeType="afterEffect">
                                  <p:stCondLst>
                                    <p:cond delay="0"/>
                                  </p:stCondLst>
                                  <p:childTnLst>
                                    <p:set>
                                      <p:cBhvr>
                                        <p:cTn id="371" dur="1" fill="hold">
                                          <p:stCondLst>
                                            <p:cond delay="0"/>
                                          </p:stCondLst>
                                        </p:cTn>
                                        <p:tgtEl>
                                          <p:spTgt spid="98"/>
                                        </p:tgtEl>
                                        <p:attrNameLst>
                                          <p:attrName>style.visibility</p:attrName>
                                        </p:attrNameLst>
                                      </p:cBhvr>
                                      <p:to>
                                        <p:strVal val="visible"/>
                                      </p:to>
                                    </p:set>
                                    <p:animEffect transition="in" filter="box(in)">
                                      <p:cBhvr>
                                        <p:cTn id="372" dur="1000"/>
                                        <p:tgtEl>
                                          <p:spTgt spid="98"/>
                                        </p:tgtEl>
                                      </p:cBhvr>
                                    </p:animEffect>
                                  </p:childTnLst>
                                  <p:subTnLst>
                                    <p:audio>
                                      <p:cMediaNode>
                                        <p:cTn display="0" masterRel="sameClick">
                                          <p:stCondLst>
                                            <p:cond evt="begin" delay="0">
                                              <p:tn val="370"/>
                                            </p:cond>
                                          </p:stCondLst>
                                          <p:endCondLst>
                                            <p:cond evt="onStopAudio" delay="0">
                                              <p:tgtEl>
                                                <p:sldTgt/>
                                              </p:tgtEl>
                                            </p:cond>
                                          </p:endCondLst>
                                        </p:cTn>
                                        <p:tgtEl>
                                          <p:sndTgt r:embed="rId2" name="click.wav"/>
                                        </p:tgtEl>
                                      </p:cMediaNode>
                                    </p:audio>
                                  </p:subTnLst>
                                </p:cTn>
                              </p:par>
                            </p:childTnLst>
                          </p:cTn>
                        </p:par>
                        <p:par>
                          <p:cTn id="373" fill="hold">
                            <p:stCondLst>
                              <p:cond delay="86000"/>
                            </p:stCondLst>
                            <p:childTnLst>
                              <p:par>
                                <p:cTn id="374" presetID="4" presetClass="entr" presetSubtype="16" fill="hold" grpId="0" nodeType="afterEffect">
                                  <p:stCondLst>
                                    <p:cond delay="0"/>
                                  </p:stCondLst>
                                  <p:childTnLst>
                                    <p:set>
                                      <p:cBhvr>
                                        <p:cTn id="375" dur="1" fill="hold">
                                          <p:stCondLst>
                                            <p:cond delay="0"/>
                                          </p:stCondLst>
                                        </p:cTn>
                                        <p:tgtEl>
                                          <p:spTgt spid="99"/>
                                        </p:tgtEl>
                                        <p:attrNameLst>
                                          <p:attrName>style.visibility</p:attrName>
                                        </p:attrNameLst>
                                      </p:cBhvr>
                                      <p:to>
                                        <p:strVal val="visible"/>
                                      </p:to>
                                    </p:set>
                                    <p:animEffect transition="in" filter="box(in)">
                                      <p:cBhvr>
                                        <p:cTn id="376" dur="1000"/>
                                        <p:tgtEl>
                                          <p:spTgt spid="99"/>
                                        </p:tgtEl>
                                      </p:cBhvr>
                                    </p:animEffect>
                                  </p:childTnLst>
                                  <p:subTnLst>
                                    <p:audio>
                                      <p:cMediaNode>
                                        <p:cTn display="0" masterRel="sameClick">
                                          <p:stCondLst>
                                            <p:cond evt="begin" delay="0">
                                              <p:tn val="374"/>
                                            </p:cond>
                                          </p:stCondLst>
                                          <p:endCondLst>
                                            <p:cond evt="onStopAudio" delay="0">
                                              <p:tgtEl>
                                                <p:sldTgt/>
                                              </p:tgtEl>
                                            </p:cond>
                                          </p:endCondLst>
                                        </p:cTn>
                                        <p:tgtEl>
                                          <p:sndTgt r:embed="rId2" name="click.wav"/>
                                        </p:tgtEl>
                                      </p:cMediaNode>
                                    </p:audio>
                                  </p:subTnLst>
                                </p:cTn>
                              </p:par>
                            </p:childTnLst>
                          </p:cTn>
                        </p:par>
                        <p:par>
                          <p:cTn id="377" fill="hold">
                            <p:stCondLst>
                              <p:cond delay="87000"/>
                            </p:stCondLst>
                            <p:childTnLst>
                              <p:par>
                                <p:cTn id="378" presetID="4" presetClass="entr" presetSubtype="16" fill="hold" grpId="0" nodeType="afterEffect">
                                  <p:stCondLst>
                                    <p:cond delay="0"/>
                                  </p:stCondLst>
                                  <p:childTnLst>
                                    <p:set>
                                      <p:cBhvr>
                                        <p:cTn id="379" dur="1" fill="hold">
                                          <p:stCondLst>
                                            <p:cond delay="0"/>
                                          </p:stCondLst>
                                        </p:cTn>
                                        <p:tgtEl>
                                          <p:spTgt spid="100"/>
                                        </p:tgtEl>
                                        <p:attrNameLst>
                                          <p:attrName>style.visibility</p:attrName>
                                        </p:attrNameLst>
                                      </p:cBhvr>
                                      <p:to>
                                        <p:strVal val="visible"/>
                                      </p:to>
                                    </p:set>
                                    <p:animEffect transition="in" filter="box(in)">
                                      <p:cBhvr>
                                        <p:cTn id="380" dur="1000"/>
                                        <p:tgtEl>
                                          <p:spTgt spid="100"/>
                                        </p:tgtEl>
                                      </p:cBhvr>
                                    </p:animEffect>
                                  </p:childTnLst>
                                  <p:subTnLst>
                                    <p:audio>
                                      <p:cMediaNode>
                                        <p:cTn display="0" masterRel="sameClick">
                                          <p:stCondLst>
                                            <p:cond evt="begin" delay="0">
                                              <p:tn val="378"/>
                                            </p:cond>
                                          </p:stCondLst>
                                          <p:endCondLst>
                                            <p:cond evt="onStopAudio" delay="0">
                                              <p:tgtEl>
                                                <p:sldTgt/>
                                              </p:tgtEl>
                                            </p:cond>
                                          </p:endCondLst>
                                        </p:cTn>
                                        <p:tgtEl>
                                          <p:sndTgt r:embed="rId2" name="click.wav"/>
                                        </p:tgtEl>
                                      </p:cMediaNode>
                                    </p:audio>
                                  </p:subTnLst>
                                </p:cTn>
                              </p:par>
                            </p:childTnLst>
                          </p:cTn>
                        </p:par>
                        <p:par>
                          <p:cTn id="381" fill="hold">
                            <p:stCondLst>
                              <p:cond delay="88000"/>
                            </p:stCondLst>
                            <p:childTnLst>
                              <p:par>
                                <p:cTn id="382" presetID="4" presetClass="entr" presetSubtype="16" fill="hold" grpId="0" nodeType="afterEffect">
                                  <p:stCondLst>
                                    <p:cond delay="0"/>
                                  </p:stCondLst>
                                  <p:childTnLst>
                                    <p:set>
                                      <p:cBhvr>
                                        <p:cTn id="383" dur="1" fill="hold">
                                          <p:stCondLst>
                                            <p:cond delay="0"/>
                                          </p:stCondLst>
                                        </p:cTn>
                                        <p:tgtEl>
                                          <p:spTgt spid="101"/>
                                        </p:tgtEl>
                                        <p:attrNameLst>
                                          <p:attrName>style.visibility</p:attrName>
                                        </p:attrNameLst>
                                      </p:cBhvr>
                                      <p:to>
                                        <p:strVal val="visible"/>
                                      </p:to>
                                    </p:set>
                                    <p:animEffect transition="in" filter="box(in)">
                                      <p:cBhvr>
                                        <p:cTn id="384" dur="1000"/>
                                        <p:tgtEl>
                                          <p:spTgt spid="101"/>
                                        </p:tgtEl>
                                      </p:cBhvr>
                                    </p:animEffect>
                                  </p:childTnLst>
                                  <p:subTnLst>
                                    <p:audio>
                                      <p:cMediaNode>
                                        <p:cTn display="0" masterRel="sameClick">
                                          <p:stCondLst>
                                            <p:cond evt="begin" delay="0">
                                              <p:tn val="382"/>
                                            </p:cond>
                                          </p:stCondLst>
                                          <p:endCondLst>
                                            <p:cond evt="onStopAudio" delay="0">
                                              <p:tgtEl>
                                                <p:sldTgt/>
                                              </p:tgtEl>
                                            </p:cond>
                                          </p:endCondLst>
                                        </p:cTn>
                                        <p:tgtEl>
                                          <p:sndTgt r:embed="rId2" name="click.wav"/>
                                        </p:tgtEl>
                                      </p:cMediaNode>
                                    </p:audio>
                                  </p:subTnLst>
                                </p:cTn>
                              </p:par>
                            </p:childTnLst>
                          </p:cTn>
                        </p:par>
                        <p:par>
                          <p:cTn id="385" fill="hold">
                            <p:stCondLst>
                              <p:cond delay="89000"/>
                            </p:stCondLst>
                            <p:childTnLst>
                              <p:par>
                                <p:cTn id="386" presetID="4" presetClass="entr" presetSubtype="16" fill="hold" grpId="0" nodeType="afterEffect">
                                  <p:stCondLst>
                                    <p:cond delay="0"/>
                                  </p:stCondLst>
                                  <p:childTnLst>
                                    <p:set>
                                      <p:cBhvr>
                                        <p:cTn id="387" dur="1" fill="hold">
                                          <p:stCondLst>
                                            <p:cond delay="0"/>
                                          </p:stCondLst>
                                        </p:cTn>
                                        <p:tgtEl>
                                          <p:spTgt spid="102"/>
                                        </p:tgtEl>
                                        <p:attrNameLst>
                                          <p:attrName>style.visibility</p:attrName>
                                        </p:attrNameLst>
                                      </p:cBhvr>
                                      <p:to>
                                        <p:strVal val="visible"/>
                                      </p:to>
                                    </p:set>
                                    <p:animEffect transition="in" filter="box(in)">
                                      <p:cBhvr>
                                        <p:cTn id="388" dur="1000"/>
                                        <p:tgtEl>
                                          <p:spTgt spid="102"/>
                                        </p:tgtEl>
                                      </p:cBhvr>
                                    </p:animEffect>
                                  </p:childTnLst>
                                  <p:subTnLst>
                                    <p:audio>
                                      <p:cMediaNode>
                                        <p:cTn display="0" masterRel="sameClick">
                                          <p:stCondLst>
                                            <p:cond evt="begin" delay="0">
                                              <p:tn val="386"/>
                                            </p:cond>
                                          </p:stCondLst>
                                          <p:endCondLst>
                                            <p:cond evt="onStopAudio" delay="0">
                                              <p:tgtEl>
                                                <p:sldTgt/>
                                              </p:tgtEl>
                                            </p:cond>
                                          </p:endCondLst>
                                        </p:cTn>
                                        <p:tgtEl>
                                          <p:sndTgt r:embed="rId2" name="click.wav"/>
                                        </p:tgtEl>
                                      </p:cMediaNode>
                                    </p:audio>
                                  </p:subTnLst>
                                </p:cTn>
                              </p:par>
                            </p:childTnLst>
                          </p:cTn>
                        </p:par>
                        <p:par>
                          <p:cTn id="389" fill="hold">
                            <p:stCondLst>
                              <p:cond delay="90000"/>
                            </p:stCondLst>
                            <p:childTnLst>
                              <p:par>
                                <p:cTn id="390" presetID="4" presetClass="entr" presetSubtype="16" fill="hold" grpId="0" nodeType="afterEffect">
                                  <p:stCondLst>
                                    <p:cond delay="0"/>
                                  </p:stCondLst>
                                  <p:childTnLst>
                                    <p:set>
                                      <p:cBhvr>
                                        <p:cTn id="391" dur="1" fill="hold">
                                          <p:stCondLst>
                                            <p:cond delay="0"/>
                                          </p:stCondLst>
                                        </p:cTn>
                                        <p:tgtEl>
                                          <p:spTgt spid="103"/>
                                        </p:tgtEl>
                                        <p:attrNameLst>
                                          <p:attrName>style.visibility</p:attrName>
                                        </p:attrNameLst>
                                      </p:cBhvr>
                                      <p:to>
                                        <p:strVal val="visible"/>
                                      </p:to>
                                    </p:set>
                                    <p:animEffect transition="in" filter="box(in)">
                                      <p:cBhvr>
                                        <p:cTn id="392" dur="1000"/>
                                        <p:tgtEl>
                                          <p:spTgt spid="103"/>
                                        </p:tgtEl>
                                      </p:cBhvr>
                                    </p:animEffect>
                                  </p:childTnLst>
                                  <p:subTnLst>
                                    <p:audio>
                                      <p:cMediaNode>
                                        <p:cTn display="0" masterRel="sameClick">
                                          <p:stCondLst>
                                            <p:cond evt="begin" delay="0">
                                              <p:tn val="390"/>
                                            </p:cond>
                                          </p:stCondLst>
                                          <p:endCondLst>
                                            <p:cond evt="onStopAudio" delay="0">
                                              <p:tgtEl>
                                                <p:sldTgt/>
                                              </p:tgtEl>
                                            </p:cond>
                                          </p:endCondLst>
                                        </p:cTn>
                                        <p:tgtEl>
                                          <p:sndTgt r:embed="rId2" name="click.wav"/>
                                        </p:tgtEl>
                                      </p:cMediaNode>
                                    </p:audio>
                                  </p:subTnLst>
                                </p:cTn>
                              </p:par>
                            </p:childTnLst>
                          </p:cTn>
                        </p:par>
                        <p:par>
                          <p:cTn id="393" fill="hold">
                            <p:stCondLst>
                              <p:cond delay="91000"/>
                            </p:stCondLst>
                            <p:childTnLst>
                              <p:par>
                                <p:cTn id="394" presetID="4" presetClass="entr" presetSubtype="16" fill="hold" grpId="0" nodeType="afterEffect">
                                  <p:stCondLst>
                                    <p:cond delay="0"/>
                                  </p:stCondLst>
                                  <p:childTnLst>
                                    <p:set>
                                      <p:cBhvr>
                                        <p:cTn id="395" dur="1" fill="hold">
                                          <p:stCondLst>
                                            <p:cond delay="0"/>
                                          </p:stCondLst>
                                        </p:cTn>
                                        <p:tgtEl>
                                          <p:spTgt spid="104"/>
                                        </p:tgtEl>
                                        <p:attrNameLst>
                                          <p:attrName>style.visibility</p:attrName>
                                        </p:attrNameLst>
                                      </p:cBhvr>
                                      <p:to>
                                        <p:strVal val="visible"/>
                                      </p:to>
                                    </p:set>
                                    <p:animEffect transition="in" filter="box(in)">
                                      <p:cBhvr>
                                        <p:cTn id="396" dur="1000"/>
                                        <p:tgtEl>
                                          <p:spTgt spid="104"/>
                                        </p:tgtEl>
                                      </p:cBhvr>
                                    </p:animEffect>
                                  </p:childTnLst>
                                  <p:subTnLst>
                                    <p:audio>
                                      <p:cMediaNode>
                                        <p:cTn display="0" masterRel="sameClick">
                                          <p:stCondLst>
                                            <p:cond evt="begin" delay="0">
                                              <p:tn val="394"/>
                                            </p:cond>
                                          </p:stCondLst>
                                          <p:endCondLst>
                                            <p:cond evt="onStopAudio" delay="0">
                                              <p:tgtEl>
                                                <p:sldTgt/>
                                              </p:tgtEl>
                                            </p:cond>
                                          </p:endCondLst>
                                        </p:cTn>
                                        <p:tgtEl>
                                          <p:sndTgt r:embed="rId2" name="click.wav"/>
                                        </p:tgtEl>
                                      </p:cMediaNode>
                                    </p:audio>
                                  </p:subTnLst>
                                </p:cTn>
                              </p:par>
                            </p:childTnLst>
                          </p:cTn>
                        </p:par>
                        <p:par>
                          <p:cTn id="397" fill="hold">
                            <p:stCondLst>
                              <p:cond delay="92000"/>
                            </p:stCondLst>
                            <p:childTnLst>
                              <p:par>
                                <p:cTn id="398" presetID="4" presetClass="entr" presetSubtype="16" fill="hold" grpId="0" nodeType="afterEffect">
                                  <p:stCondLst>
                                    <p:cond delay="0"/>
                                  </p:stCondLst>
                                  <p:childTnLst>
                                    <p:set>
                                      <p:cBhvr>
                                        <p:cTn id="399" dur="1" fill="hold">
                                          <p:stCondLst>
                                            <p:cond delay="0"/>
                                          </p:stCondLst>
                                        </p:cTn>
                                        <p:tgtEl>
                                          <p:spTgt spid="105"/>
                                        </p:tgtEl>
                                        <p:attrNameLst>
                                          <p:attrName>style.visibility</p:attrName>
                                        </p:attrNameLst>
                                      </p:cBhvr>
                                      <p:to>
                                        <p:strVal val="visible"/>
                                      </p:to>
                                    </p:set>
                                    <p:animEffect transition="in" filter="box(in)">
                                      <p:cBhvr>
                                        <p:cTn id="400" dur="1000"/>
                                        <p:tgtEl>
                                          <p:spTgt spid="105"/>
                                        </p:tgtEl>
                                      </p:cBhvr>
                                    </p:animEffect>
                                  </p:childTnLst>
                                  <p:subTnLst>
                                    <p:audio>
                                      <p:cMediaNode>
                                        <p:cTn display="0" masterRel="sameClick">
                                          <p:stCondLst>
                                            <p:cond evt="begin" delay="0">
                                              <p:tn val="398"/>
                                            </p:cond>
                                          </p:stCondLst>
                                          <p:endCondLst>
                                            <p:cond evt="onStopAudio" delay="0">
                                              <p:tgtEl>
                                                <p:sldTgt/>
                                              </p:tgtEl>
                                            </p:cond>
                                          </p:endCondLst>
                                        </p:cTn>
                                        <p:tgtEl>
                                          <p:sndTgt r:embed="rId2" name="click.wav"/>
                                        </p:tgtEl>
                                      </p:cMediaNode>
                                    </p:audio>
                                  </p:subTnLst>
                                </p:cTn>
                              </p:par>
                            </p:childTnLst>
                          </p:cTn>
                        </p:par>
                        <p:par>
                          <p:cTn id="401" fill="hold">
                            <p:stCondLst>
                              <p:cond delay="93000"/>
                            </p:stCondLst>
                            <p:childTnLst>
                              <p:par>
                                <p:cTn id="402" presetID="4" presetClass="entr" presetSubtype="16" fill="hold" grpId="0" nodeType="afterEffect">
                                  <p:stCondLst>
                                    <p:cond delay="0"/>
                                  </p:stCondLst>
                                  <p:childTnLst>
                                    <p:set>
                                      <p:cBhvr>
                                        <p:cTn id="403" dur="1" fill="hold">
                                          <p:stCondLst>
                                            <p:cond delay="0"/>
                                          </p:stCondLst>
                                        </p:cTn>
                                        <p:tgtEl>
                                          <p:spTgt spid="106"/>
                                        </p:tgtEl>
                                        <p:attrNameLst>
                                          <p:attrName>style.visibility</p:attrName>
                                        </p:attrNameLst>
                                      </p:cBhvr>
                                      <p:to>
                                        <p:strVal val="visible"/>
                                      </p:to>
                                    </p:set>
                                    <p:animEffect transition="in" filter="box(in)">
                                      <p:cBhvr>
                                        <p:cTn id="404" dur="1000"/>
                                        <p:tgtEl>
                                          <p:spTgt spid="106"/>
                                        </p:tgtEl>
                                      </p:cBhvr>
                                    </p:animEffect>
                                  </p:childTnLst>
                                  <p:subTnLst>
                                    <p:audio>
                                      <p:cMediaNode>
                                        <p:cTn display="0" masterRel="sameClick">
                                          <p:stCondLst>
                                            <p:cond evt="begin" delay="0">
                                              <p:tn val="402"/>
                                            </p:cond>
                                          </p:stCondLst>
                                          <p:endCondLst>
                                            <p:cond evt="onStopAudio" delay="0">
                                              <p:tgtEl>
                                                <p:sldTgt/>
                                              </p:tgtEl>
                                            </p:cond>
                                          </p:endCondLst>
                                        </p:cTn>
                                        <p:tgtEl>
                                          <p:sndTgt r:embed="rId2" name="click.wav"/>
                                        </p:tgtEl>
                                      </p:cMediaNode>
                                    </p:audio>
                                  </p:subTnLst>
                                </p:cTn>
                              </p:par>
                            </p:childTnLst>
                          </p:cTn>
                        </p:par>
                        <p:par>
                          <p:cTn id="405" fill="hold">
                            <p:stCondLst>
                              <p:cond delay="94000"/>
                            </p:stCondLst>
                            <p:childTnLst>
                              <p:par>
                                <p:cTn id="406" presetID="4" presetClass="entr" presetSubtype="16" fill="hold" grpId="0" nodeType="afterEffect">
                                  <p:stCondLst>
                                    <p:cond delay="0"/>
                                  </p:stCondLst>
                                  <p:childTnLst>
                                    <p:set>
                                      <p:cBhvr>
                                        <p:cTn id="407" dur="1" fill="hold">
                                          <p:stCondLst>
                                            <p:cond delay="0"/>
                                          </p:stCondLst>
                                        </p:cTn>
                                        <p:tgtEl>
                                          <p:spTgt spid="107"/>
                                        </p:tgtEl>
                                        <p:attrNameLst>
                                          <p:attrName>style.visibility</p:attrName>
                                        </p:attrNameLst>
                                      </p:cBhvr>
                                      <p:to>
                                        <p:strVal val="visible"/>
                                      </p:to>
                                    </p:set>
                                    <p:animEffect transition="in" filter="box(in)">
                                      <p:cBhvr>
                                        <p:cTn id="408" dur="1000"/>
                                        <p:tgtEl>
                                          <p:spTgt spid="107"/>
                                        </p:tgtEl>
                                      </p:cBhvr>
                                    </p:animEffect>
                                  </p:childTnLst>
                                  <p:subTnLst>
                                    <p:audio>
                                      <p:cMediaNode>
                                        <p:cTn display="0" masterRel="sameClick">
                                          <p:stCondLst>
                                            <p:cond evt="begin" delay="0">
                                              <p:tn val="406"/>
                                            </p:cond>
                                          </p:stCondLst>
                                          <p:endCondLst>
                                            <p:cond evt="onStopAudio" delay="0">
                                              <p:tgtEl>
                                                <p:sldTgt/>
                                              </p:tgtEl>
                                            </p:cond>
                                          </p:endCondLst>
                                        </p:cTn>
                                        <p:tgtEl>
                                          <p:sndTgt r:embed="rId2" name="click.wav"/>
                                        </p:tgtEl>
                                      </p:cMediaNode>
                                    </p:audio>
                                  </p:subTnLst>
                                </p:cTn>
                              </p:par>
                            </p:childTnLst>
                          </p:cTn>
                        </p:par>
                        <p:par>
                          <p:cTn id="409" fill="hold">
                            <p:stCondLst>
                              <p:cond delay="95000"/>
                            </p:stCondLst>
                            <p:childTnLst>
                              <p:par>
                                <p:cTn id="410" presetID="4" presetClass="entr" presetSubtype="16" fill="hold" grpId="0" nodeType="afterEffect">
                                  <p:stCondLst>
                                    <p:cond delay="0"/>
                                  </p:stCondLst>
                                  <p:childTnLst>
                                    <p:set>
                                      <p:cBhvr>
                                        <p:cTn id="411" dur="1" fill="hold">
                                          <p:stCondLst>
                                            <p:cond delay="0"/>
                                          </p:stCondLst>
                                        </p:cTn>
                                        <p:tgtEl>
                                          <p:spTgt spid="108"/>
                                        </p:tgtEl>
                                        <p:attrNameLst>
                                          <p:attrName>style.visibility</p:attrName>
                                        </p:attrNameLst>
                                      </p:cBhvr>
                                      <p:to>
                                        <p:strVal val="visible"/>
                                      </p:to>
                                    </p:set>
                                    <p:animEffect transition="in" filter="box(in)">
                                      <p:cBhvr>
                                        <p:cTn id="412" dur="1000"/>
                                        <p:tgtEl>
                                          <p:spTgt spid="108"/>
                                        </p:tgtEl>
                                      </p:cBhvr>
                                    </p:animEffect>
                                  </p:childTnLst>
                                  <p:subTnLst>
                                    <p:audio>
                                      <p:cMediaNode>
                                        <p:cTn display="0" masterRel="sameClick">
                                          <p:stCondLst>
                                            <p:cond evt="begin" delay="0">
                                              <p:tn val="410"/>
                                            </p:cond>
                                          </p:stCondLst>
                                          <p:endCondLst>
                                            <p:cond evt="onStopAudio" delay="0">
                                              <p:tgtEl>
                                                <p:sldTgt/>
                                              </p:tgtEl>
                                            </p:cond>
                                          </p:endCondLst>
                                        </p:cTn>
                                        <p:tgtEl>
                                          <p:sndTgt r:embed="rId2" name="click.wav"/>
                                        </p:tgtEl>
                                      </p:cMediaNode>
                                    </p:audio>
                                  </p:subTnLst>
                                </p:cTn>
                              </p:par>
                            </p:childTnLst>
                          </p:cTn>
                        </p:par>
                        <p:par>
                          <p:cTn id="413" fill="hold">
                            <p:stCondLst>
                              <p:cond delay="96000"/>
                            </p:stCondLst>
                            <p:childTnLst>
                              <p:par>
                                <p:cTn id="414" presetID="4" presetClass="entr" presetSubtype="16" fill="hold" grpId="0" nodeType="afterEffect">
                                  <p:stCondLst>
                                    <p:cond delay="0"/>
                                  </p:stCondLst>
                                  <p:childTnLst>
                                    <p:set>
                                      <p:cBhvr>
                                        <p:cTn id="415" dur="1" fill="hold">
                                          <p:stCondLst>
                                            <p:cond delay="0"/>
                                          </p:stCondLst>
                                        </p:cTn>
                                        <p:tgtEl>
                                          <p:spTgt spid="109"/>
                                        </p:tgtEl>
                                        <p:attrNameLst>
                                          <p:attrName>style.visibility</p:attrName>
                                        </p:attrNameLst>
                                      </p:cBhvr>
                                      <p:to>
                                        <p:strVal val="visible"/>
                                      </p:to>
                                    </p:set>
                                    <p:animEffect transition="in" filter="box(in)">
                                      <p:cBhvr>
                                        <p:cTn id="416" dur="1000"/>
                                        <p:tgtEl>
                                          <p:spTgt spid="109"/>
                                        </p:tgtEl>
                                      </p:cBhvr>
                                    </p:animEffect>
                                  </p:childTnLst>
                                  <p:subTnLst>
                                    <p:audio>
                                      <p:cMediaNode>
                                        <p:cTn display="0" masterRel="sameClick">
                                          <p:stCondLst>
                                            <p:cond evt="begin" delay="0">
                                              <p:tn val="414"/>
                                            </p:cond>
                                          </p:stCondLst>
                                          <p:endCondLst>
                                            <p:cond evt="onStopAudio" delay="0">
                                              <p:tgtEl>
                                                <p:sldTgt/>
                                              </p:tgtEl>
                                            </p:cond>
                                          </p:endCondLst>
                                        </p:cTn>
                                        <p:tgtEl>
                                          <p:sndTgt r:embed="rId2" name="click.wav"/>
                                        </p:tgtEl>
                                      </p:cMediaNode>
                                    </p:audio>
                                  </p:subTnLst>
                                </p:cTn>
                              </p:par>
                            </p:childTnLst>
                          </p:cTn>
                        </p:par>
                        <p:par>
                          <p:cTn id="417" fill="hold">
                            <p:stCondLst>
                              <p:cond delay="97000"/>
                            </p:stCondLst>
                            <p:childTnLst>
                              <p:par>
                                <p:cTn id="418" presetID="4" presetClass="entr" presetSubtype="16" fill="hold" grpId="0" nodeType="afterEffect">
                                  <p:stCondLst>
                                    <p:cond delay="0"/>
                                  </p:stCondLst>
                                  <p:childTnLst>
                                    <p:set>
                                      <p:cBhvr>
                                        <p:cTn id="419" dur="1" fill="hold">
                                          <p:stCondLst>
                                            <p:cond delay="0"/>
                                          </p:stCondLst>
                                        </p:cTn>
                                        <p:tgtEl>
                                          <p:spTgt spid="110"/>
                                        </p:tgtEl>
                                        <p:attrNameLst>
                                          <p:attrName>style.visibility</p:attrName>
                                        </p:attrNameLst>
                                      </p:cBhvr>
                                      <p:to>
                                        <p:strVal val="visible"/>
                                      </p:to>
                                    </p:set>
                                    <p:animEffect transition="in" filter="box(in)">
                                      <p:cBhvr>
                                        <p:cTn id="420" dur="1000"/>
                                        <p:tgtEl>
                                          <p:spTgt spid="110"/>
                                        </p:tgtEl>
                                      </p:cBhvr>
                                    </p:animEffect>
                                  </p:childTnLst>
                                  <p:subTnLst>
                                    <p:audio>
                                      <p:cMediaNode>
                                        <p:cTn display="0" masterRel="sameClick">
                                          <p:stCondLst>
                                            <p:cond evt="begin" delay="0">
                                              <p:tn val="418"/>
                                            </p:cond>
                                          </p:stCondLst>
                                          <p:endCondLst>
                                            <p:cond evt="onStopAudio" delay="0">
                                              <p:tgtEl>
                                                <p:sldTgt/>
                                              </p:tgtEl>
                                            </p:cond>
                                          </p:endCondLst>
                                        </p:cTn>
                                        <p:tgtEl>
                                          <p:sndTgt r:embed="rId2" name="click.wav"/>
                                        </p:tgtEl>
                                      </p:cMediaNode>
                                    </p:audio>
                                  </p:subTnLst>
                                </p:cTn>
                              </p:par>
                            </p:childTnLst>
                          </p:cTn>
                        </p:par>
                        <p:par>
                          <p:cTn id="421" fill="hold">
                            <p:stCondLst>
                              <p:cond delay="98000"/>
                            </p:stCondLst>
                            <p:childTnLst>
                              <p:par>
                                <p:cTn id="422" presetID="4" presetClass="entr" presetSubtype="16" fill="hold" grpId="0" nodeType="afterEffect">
                                  <p:stCondLst>
                                    <p:cond delay="0"/>
                                  </p:stCondLst>
                                  <p:childTnLst>
                                    <p:set>
                                      <p:cBhvr>
                                        <p:cTn id="423" dur="1" fill="hold">
                                          <p:stCondLst>
                                            <p:cond delay="0"/>
                                          </p:stCondLst>
                                        </p:cTn>
                                        <p:tgtEl>
                                          <p:spTgt spid="111"/>
                                        </p:tgtEl>
                                        <p:attrNameLst>
                                          <p:attrName>style.visibility</p:attrName>
                                        </p:attrNameLst>
                                      </p:cBhvr>
                                      <p:to>
                                        <p:strVal val="visible"/>
                                      </p:to>
                                    </p:set>
                                    <p:animEffect transition="in" filter="box(in)">
                                      <p:cBhvr>
                                        <p:cTn id="424" dur="1000"/>
                                        <p:tgtEl>
                                          <p:spTgt spid="111"/>
                                        </p:tgtEl>
                                      </p:cBhvr>
                                    </p:animEffect>
                                  </p:childTnLst>
                                  <p:subTnLst>
                                    <p:audio>
                                      <p:cMediaNode>
                                        <p:cTn display="0" masterRel="sameClick">
                                          <p:stCondLst>
                                            <p:cond evt="begin" delay="0">
                                              <p:tn val="422"/>
                                            </p:cond>
                                          </p:stCondLst>
                                          <p:endCondLst>
                                            <p:cond evt="onStopAudio" delay="0">
                                              <p:tgtEl>
                                                <p:sldTgt/>
                                              </p:tgtEl>
                                            </p:cond>
                                          </p:endCondLst>
                                        </p:cTn>
                                        <p:tgtEl>
                                          <p:sndTgt r:embed="rId2" name="click.wav"/>
                                        </p:tgtEl>
                                      </p:cMediaNode>
                                    </p:audio>
                                  </p:subTnLst>
                                </p:cTn>
                              </p:par>
                            </p:childTnLst>
                          </p:cTn>
                        </p:par>
                        <p:par>
                          <p:cTn id="425" fill="hold">
                            <p:stCondLst>
                              <p:cond delay="99000"/>
                            </p:stCondLst>
                            <p:childTnLst>
                              <p:par>
                                <p:cTn id="426" presetID="4" presetClass="entr" presetSubtype="16" fill="hold" grpId="0" nodeType="afterEffect">
                                  <p:stCondLst>
                                    <p:cond delay="0"/>
                                  </p:stCondLst>
                                  <p:childTnLst>
                                    <p:set>
                                      <p:cBhvr>
                                        <p:cTn id="427" dur="1" fill="hold">
                                          <p:stCondLst>
                                            <p:cond delay="0"/>
                                          </p:stCondLst>
                                        </p:cTn>
                                        <p:tgtEl>
                                          <p:spTgt spid="112"/>
                                        </p:tgtEl>
                                        <p:attrNameLst>
                                          <p:attrName>style.visibility</p:attrName>
                                        </p:attrNameLst>
                                      </p:cBhvr>
                                      <p:to>
                                        <p:strVal val="visible"/>
                                      </p:to>
                                    </p:set>
                                    <p:animEffect transition="in" filter="box(in)">
                                      <p:cBhvr>
                                        <p:cTn id="428" dur="1000"/>
                                        <p:tgtEl>
                                          <p:spTgt spid="112"/>
                                        </p:tgtEl>
                                      </p:cBhvr>
                                    </p:animEffect>
                                  </p:childTnLst>
                                  <p:subTnLst>
                                    <p:audio>
                                      <p:cMediaNode>
                                        <p:cTn display="0" masterRel="sameClick">
                                          <p:stCondLst>
                                            <p:cond evt="begin" delay="0">
                                              <p:tn val="426"/>
                                            </p:cond>
                                          </p:stCondLst>
                                          <p:endCondLst>
                                            <p:cond evt="onStopAudio" delay="0">
                                              <p:tgtEl>
                                                <p:sldTgt/>
                                              </p:tgtEl>
                                            </p:cond>
                                          </p:endCondLst>
                                        </p:cTn>
                                        <p:tgtEl>
                                          <p:sndTgt r:embed="rId2" name="click.wav"/>
                                        </p:tgtEl>
                                      </p:cMediaNode>
                                    </p:audio>
                                  </p:subTnLst>
                                </p:cTn>
                              </p:par>
                            </p:childTnLst>
                          </p:cTn>
                        </p:par>
                        <p:par>
                          <p:cTn id="429" fill="hold">
                            <p:stCondLst>
                              <p:cond delay="100000"/>
                            </p:stCondLst>
                            <p:childTnLst>
                              <p:par>
                                <p:cTn id="430" presetID="4" presetClass="entr" presetSubtype="16" fill="hold" grpId="0" nodeType="afterEffect">
                                  <p:stCondLst>
                                    <p:cond delay="0"/>
                                  </p:stCondLst>
                                  <p:childTnLst>
                                    <p:set>
                                      <p:cBhvr>
                                        <p:cTn id="431" dur="1" fill="hold">
                                          <p:stCondLst>
                                            <p:cond delay="0"/>
                                          </p:stCondLst>
                                        </p:cTn>
                                        <p:tgtEl>
                                          <p:spTgt spid="113"/>
                                        </p:tgtEl>
                                        <p:attrNameLst>
                                          <p:attrName>style.visibility</p:attrName>
                                        </p:attrNameLst>
                                      </p:cBhvr>
                                      <p:to>
                                        <p:strVal val="visible"/>
                                      </p:to>
                                    </p:set>
                                    <p:animEffect transition="in" filter="box(in)">
                                      <p:cBhvr>
                                        <p:cTn id="432" dur="1000"/>
                                        <p:tgtEl>
                                          <p:spTgt spid="113"/>
                                        </p:tgtEl>
                                      </p:cBhvr>
                                    </p:animEffect>
                                  </p:childTnLst>
                                  <p:subTnLst>
                                    <p:audio>
                                      <p:cMediaNode>
                                        <p:cTn display="0" masterRel="sameClick">
                                          <p:stCondLst>
                                            <p:cond evt="begin" delay="0">
                                              <p:tn val="430"/>
                                            </p:cond>
                                          </p:stCondLst>
                                          <p:endCondLst>
                                            <p:cond evt="onStopAudio" delay="0">
                                              <p:tgtEl>
                                                <p:sldTgt/>
                                              </p:tgtEl>
                                            </p:cond>
                                          </p:endCondLst>
                                        </p:cTn>
                                        <p:tgtEl>
                                          <p:sndTgt r:embed="rId2" name="click.wav"/>
                                        </p:tgtEl>
                                      </p:cMediaNode>
                                    </p:audio>
                                  </p:subTnLst>
                                </p:cTn>
                              </p:par>
                            </p:childTnLst>
                          </p:cTn>
                        </p:par>
                        <p:par>
                          <p:cTn id="433" fill="hold">
                            <p:stCondLst>
                              <p:cond delay="101000"/>
                            </p:stCondLst>
                            <p:childTnLst>
                              <p:par>
                                <p:cTn id="434" presetID="4" presetClass="entr" presetSubtype="16" fill="hold" grpId="0" nodeType="afterEffect">
                                  <p:stCondLst>
                                    <p:cond delay="0"/>
                                  </p:stCondLst>
                                  <p:childTnLst>
                                    <p:set>
                                      <p:cBhvr>
                                        <p:cTn id="435" dur="1" fill="hold">
                                          <p:stCondLst>
                                            <p:cond delay="0"/>
                                          </p:stCondLst>
                                        </p:cTn>
                                        <p:tgtEl>
                                          <p:spTgt spid="114"/>
                                        </p:tgtEl>
                                        <p:attrNameLst>
                                          <p:attrName>style.visibility</p:attrName>
                                        </p:attrNameLst>
                                      </p:cBhvr>
                                      <p:to>
                                        <p:strVal val="visible"/>
                                      </p:to>
                                    </p:set>
                                    <p:animEffect transition="in" filter="box(in)">
                                      <p:cBhvr>
                                        <p:cTn id="436" dur="1000"/>
                                        <p:tgtEl>
                                          <p:spTgt spid="114"/>
                                        </p:tgtEl>
                                      </p:cBhvr>
                                    </p:animEffect>
                                  </p:childTnLst>
                                  <p:subTnLst>
                                    <p:audio>
                                      <p:cMediaNode>
                                        <p:cTn display="0" masterRel="sameClick">
                                          <p:stCondLst>
                                            <p:cond evt="begin" delay="0">
                                              <p:tn val="434"/>
                                            </p:cond>
                                          </p:stCondLst>
                                          <p:endCondLst>
                                            <p:cond evt="onStopAudio" delay="0">
                                              <p:tgtEl>
                                                <p:sldTgt/>
                                              </p:tgtEl>
                                            </p:cond>
                                          </p:endCondLst>
                                        </p:cTn>
                                        <p:tgtEl>
                                          <p:sndTgt r:embed="rId2" name="click.wav"/>
                                        </p:tgtEl>
                                      </p:cMediaNode>
                                    </p:audio>
                                  </p:subTnLst>
                                </p:cTn>
                              </p:par>
                            </p:childTnLst>
                          </p:cTn>
                        </p:par>
                        <p:par>
                          <p:cTn id="437" fill="hold">
                            <p:stCondLst>
                              <p:cond delay="102000"/>
                            </p:stCondLst>
                            <p:childTnLst>
                              <p:par>
                                <p:cTn id="438" presetID="4" presetClass="entr" presetSubtype="16" fill="hold" grpId="0" nodeType="afterEffect">
                                  <p:stCondLst>
                                    <p:cond delay="0"/>
                                  </p:stCondLst>
                                  <p:childTnLst>
                                    <p:set>
                                      <p:cBhvr>
                                        <p:cTn id="439" dur="1" fill="hold">
                                          <p:stCondLst>
                                            <p:cond delay="0"/>
                                          </p:stCondLst>
                                        </p:cTn>
                                        <p:tgtEl>
                                          <p:spTgt spid="115"/>
                                        </p:tgtEl>
                                        <p:attrNameLst>
                                          <p:attrName>style.visibility</p:attrName>
                                        </p:attrNameLst>
                                      </p:cBhvr>
                                      <p:to>
                                        <p:strVal val="visible"/>
                                      </p:to>
                                    </p:set>
                                    <p:animEffect transition="in" filter="box(in)">
                                      <p:cBhvr>
                                        <p:cTn id="440" dur="1000"/>
                                        <p:tgtEl>
                                          <p:spTgt spid="115"/>
                                        </p:tgtEl>
                                      </p:cBhvr>
                                    </p:animEffect>
                                  </p:childTnLst>
                                  <p:subTnLst>
                                    <p:audio>
                                      <p:cMediaNode>
                                        <p:cTn display="0" masterRel="sameClick">
                                          <p:stCondLst>
                                            <p:cond evt="begin" delay="0">
                                              <p:tn val="438"/>
                                            </p:cond>
                                          </p:stCondLst>
                                          <p:endCondLst>
                                            <p:cond evt="onStopAudio" delay="0">
                                              <p:tgtEl>
                                                <p:sldTgt/>
                                              </p:tgtEl>
                                            </p:cond>
                                          </p:endCondLst>
                                        </p:cTn>
                                        <p:tgtEl>
                                          <p:sndTgt r:embed="rId2" name="click.wav"/>
                                        </p:tgtEl>
                                      </p:cMediaNode>
                                    </p:audio>
                                  </p:subTnLst>
                                </p:cTn>
                              </p:par>
                            </p:childTnLst>
                          </p:cTn>
                        </p:par>
                        <p:par>
                          <p:cTn id="441" fill="hold">
                            <p:stCondLst>
                              <p:cond delay="103000"/>
                            </p:stCondLst>
                            <p:childTnLst>
                              <p:par>
                                <p:cTn id="442" presetID="4" presetClass="entr" presetSubtype="16" fill="hold" grpId="0" nodeType="afterEffect">
                                  <p:stCondLst>
                                    <p:cond delay="0"/>
                                  </p:stCondLst>
                                  <p:childTnLst>
                                    <p:set>
                                      <p:cBhvr>
                                        <p:cTn id="443" dur="1" fill="hold">
                                          <p:stCondLst>
                                            <p:cond delay="0"/>
                                          </p:stCondLst>
                                        </p:cTn>
                                        <p:tgtEl>
                                          <p:spTgt spid="116"/>
                                        </p:tgtEl>
                                        <p:attrNameLst>
                                          <p:attrName>style.visibility</p:attrName>
                                        </p:attrNameLst>
                                      </p:cBhvr>
                                      <p:to>
                                        <p:strVal val="visible"/>
                                      </p:to>
                                    </p:set>
                                    <p:animEffect transition="in" filter="box(in)">
                                      <p:cBhvr>
                                        <p:cTn id="444" dur="1000"/>
                                        <p:tgtEl>
                                          <p:spTgt spid="116"/>
                                        </p:tgtEl>
                                      </p:cBhvr>
                                    </p:animEffect>
                                  </p:childTnLst>
                                  <p:subTnLst>
                                    <p:audio>
                                      <p:cMediaNode>
                                        <p:cTn display="0" masterRel="sameClick">
                                          <p:stCondLst>
                                            <p:cond evt="begin" delay="0">
                                              <p:tn val="442"/>
                                            </p:cond>
                                          </p:stCondLst>
                                          <p:endCondLst>
                                            <p:cond evt="onStopAudio" delay="0">
                                              <p:tgtEl>
                                                <p:sldTgt/>
                                              </p:tgtEl>
                                            </p:cond>
                                          </p:endCondLst>
                                        </p:cTn>
                                        <p:tgtEl>
                                          <p:sndTgt r:embed="rId2" name="click.wav"/>
                                        </p:tgtEl>
                                      </p:cMediaNode>
                                    </p:audio>
                                  </p:subTnLst>
                                </p:cTn>
                              </p:par>
                            </p:childTnLst>
                          </p:cTn>
                        </p:par>
                        <p:par>
                          <p:cTn id="445" fill="hold">
                            <p:stCondLst>
                              <p:cond delay="104000"/>
                            </p:stCondLst>
                            <p:childTnLst>
                              <p:par>
                                <p:cTn id="446" presetID="4" presetClass="entr" presetSubtype="16" fill="hold" grpId="0" nodeType="afterEffect">
                                  <p:stCondLst>
                                    <p:cond delay="0"/>
                                  </p:stCondLst>
                                  <p:childTnLst>
                                    <p:set>
                                      <p:cBhvr>
                                        <p:cTn id="447" dur="1" fill="hold">
                                          <p:stCondLst>
                                            <p:cond delay="0"/>
                                          </p:stCondLst>
                                        </p:cTn>
                                        <p:tgtEl>
                                          <p:spTgt spid="117"/>
                                        </p:tgtEl>
                                        <p:attrNameLst>
                                          <p:attrName>style.visibility</p:attrName>
                                        </p:attrNameLst>
                                      </p:cBhvr>
                                      <p:to>
                                        <p:strVal val="visible"/>
                                      </p:to>
                                    </p:set>
                                    <p:animEffect transition="in" filter="box(in)">
                                      <p:cBhvr>
                                        <p:cTn id="448" dur="1000"/>
                                        <p:tgtEl>
                                          <p:spTgt spid="117"/>
                                        </p:tgtEl>
                                      </p:cBhvr>
                                    </p:animEffect>
                                  </p:childTnLst>
                                  <p:subTnLst>
                                    <p:audio>
                                      <p:cMediaNode>
                                        <p:cTn display="0" masterRel="sameClick">
                                          <p:stCondLst>
                                            <p:cond evt="begin" delay="0">
                                              <p:tn val="446"/>
                                            </p:cond>
                                          </p:stCondLst>
                                          <p:endCondLst>
                                            <p:cond evt="onStopAudio" delay="0">
                                              <p:tgtEl>
                                                <p:sldTgt/>
                                              </p:tgtEl>
                                            </p:cond>
                                          </p:endCondLst>
                                        </p:cTn>
                                        <p:tgtEl>
                                          <p:sndTgt r:embed="rId2" name="click.wav"/>
                                        </p:tgtEl>
                                      </p:cMediaNode>
                                    </p:audio>
                                  </p:subTnLst>
                                </p:cTn>
                              </p:par>
                            </p:childTnLst>
                          </p:cTn>
                        </p:par>
                        <p:par>
                          <p:cTn id="449" fill="hold">
                            <p:stCondLst>
                              <p:cond delay="105000"/>
                            </p:stCondLst>
                            <p:childTnLst>
                              <p:par>
                                <p:cTn id="450" presetID="4" presetClass="entr" presetSubtype="16" fill="hold" grpId="0" nodeType="afterEffect">
                                  <p:stCondLst>
                                    <p:cond delay="0"/>
                                  </p:stCondLst>
                                  <p:childTnLst>
                                    <p:set>
                                      <p:cBhvr>
                                        <p:cTn id="451" dur="1" fill="hold">
                                          <p:stCondLst>
                                            <p:cond delay="0"/>
                                          </p:stCondLst>
                                        </p:cTn>
                                        <p:tgtEl>
                                          <p:spTgt spid="118"/>
                                        </p:tgtEl>
                                        <p:attrNameLst>
                                          <p:attrName>style.visibility</p:attrName>
                                        </p:attrNameLst>
                                      </p:cBhvr>
                                      <p:to>
                                        <p:strVal val="visible"/>
                                      </p:to>
                                    </p:set>
                                    <p:animEffect transition="in" filter="box(in)">
                                      <p:cBhvr>
                                        <p:cTn id="452" dur="1000"/>
                                        <p:tgtEl>
                                          <p:spTgt spid="118"/>
                                        </p:tgtEl>
                                      </p:cBhvr>
                                    </p:animEffect>
                                  </p:childTnLst>
                                  <p:subTnLst>
                                    <p:audio>
                                      <p:cMediaNode>
                                        <p:cTn display="0" masterRel="sameClick">
                                          <p:stCondLst>
                                            <p:cond evt="begin" delay="0">
                                              <p:tn val="450"/>
                                            </p:cond>
                                          </p:stCondLst>
                                          <p:endCondLst>
                                            <p:cond evt="onStopAudio" delay="0">
                                              <p:tgtEl>
                                                <p:sldTgt/>
                                              </p:tgtEl>
                                            </p:cond>
                                          </p:endCondLst>
                                        </p:cTn>
                                        <p:tgtEl>
                                          <p:sndTgt r:embed="rId2" name="click.wav"/>
                                        </p:tgtEl>
                                      </p:cMediaNode>
                                    </p:audio>
                                  </p:subTnLst>
                                </p:cTn>
                              </p:par>
                            </p:childTnLst>
                          </p:cTn>
                        </p:par>
                        <p:par>
                          <p:cTn id="453" fill="hold">
                            <p:stCondLst>
                              <p:cond delay="106000"/>
                            </p:stCondLst>
                            <p:childTnLst>
                              <p:par>
                                <p:cTn id="454" presetID="4" presetClass="entr" presetSubtype="16" fill="hold" grpId="0" nodeType="afterEffect">
                                  <p:stCondLst>
                                    <p:cond delay="0"/>
                                  </p:stCondLst>
                                  <p:childTnLst>
                                    <p:set>
                                      <p:cBhvr>
                                        <p:cTn id="455" dur="1" fill="hold">
                                          <p:stCondLst>
                                            <p:cond delay="0"/>
                                          </p:stCondLst>
                                        </p:cTn>
                                        <p:tgtEl>
                                          <p:spTgt spid="119"/>
                                        </p:tgtEl>
                                        <p:attrNameLst>
                                          <p:attrName>style.visibility</p:attrName>
                                        </p:attrNameLst>
                                      </p:cBhvr>
                                      <p:to>
                                        <p:strVal val="visible"/>
                                      </p:to>
                                    </p:set>
                                    <p:animEffect transition="in" filter="box(in)">
                                      <p:cBhvr>
                                        <p:cTn id="456" dur="1000"/>
                                        <p:tgtEl>
                                          <p:spTgt spid="119"/>
                                        </p:tgtEl>
                                      </p:cBhvr>
                                    </p:animEffect>
                                  </p:childTnLst>
                                  <p:subTnLst>
                                    <p:audio>
                                      <p:cMediaNode>
                                        <p:cTn display="0" masterRel="sameClick">
                                          <p:stCondLst>
                                            <p:cond evt="begin" delay="0">
                                              <p:tn val="454"/>
                                            </p:cond>
                                          </p:stCondLst>
                                          <p:endCondLst>
                                            <p:cond evt="onStopAudio" delay="0">
                                              <p:tgtEl>
                                                <p:sldTgt/>
                                              </p:tgtEl>
                                            </p:cond>
                                          </p:endCondLst>
                                        </p:cTn>
                                        <p:tgtEl>
                                          <p:sndTgt r:embed="rId2" name="click.wav"/>
                                        </p:tgtEl>
                                      </p:cMediaNode>
                                    </p:audio>
                                  </p:subTnLst>
                                </p:cTn>
                              </p:par>
                            </p:childTnLst>
                          </p:cTn>
                        </p:par>
                        <p:par>
                          <p:cTn id="457" fill="hold">
                            <p:stCondLst>
                              <p:cond delay="107000"/>
                            </p:stCondLst>
                            <p:childTnLst>
                              <p:par>
                                <p:cTn id="458" presetID="4" presetClass="entr" presetSubtype="16" fill="hold" grpId="0" nodeType="afterEffect">
                                  <p:stCondLst>
                                    <p:cond delay="0"/>
                                  </p:stCondLst>
                                  <p:childTnLst>
                                    <p:set>
                                      <p:cBhvr>
                                        <p:cTn id="459" dur="1" fill="hold">
                                          <p:stCondLst>
                                            <p:cond delay="0"/>
                                          </p:stCondLst>
                                        </p:cTn>
                                        <p:tgtEl>
                                          <p:spTgt spid="120"/>
                                        </p:tgtEl>
                                        <p:attrNameLst>
                                          <p:attrName>style.visibility</p:attrName>
                                        </p:attrNameLst>
                                      </p:cBhvr>
                                      <p:to>
                                        <p:strVal val="visible"/>
                                      </p:to>
                                    </p:set>
                                    <p:animEffect transition="in" filter="box(in)">
                                      <p:cBhvr>
                                        <p:cTn id="460" dur="1000"/>
                                        <p:tgtEl>
                                          <p:spTgt spid="120"/>
                                        </p:tgtEl>
                                      </p:cBhvr>
                                    </p:animEffect>
                                  </p:childTnLst>
                                  <p:subTnLst>
                                    <p:audio>
                                      <p:cMediaNode>
                                        <p:cTn display="0" masterRel="sameClick">
                                          <p:stCondLst>
                                            <p:cond evt="begin" delay="0">
                                              <p:tn val="458"/>
                                            </p:cond>
                                          </p:stCondLst>
                                          <p:endCondLst>
                                            <p:cond evt="onStopAudio" delay="0">
                                              <p:tgtEl>
                                                <p:sldTgt/>
                                              </p:tgtEl>
                                            </p:cond>
                                          </p:endCondLst>
                                        </p:cTn>
                                        <p:tgtEl>
                                          <p:sndTgt r:embed="rId2" name="click.wav"/>
                                        </p:tgtEl>
                                      </p:cMediaNode>
                                    </p:audio>
                                  </p:subTnLst>
                                </p:cTn>
                              </p:par>
                            </p:childTnLst>
                          </p:cTn>
                        </p:par>
                        <p:par>
                          <p:cTn id="461" fill="hold">
                            <p:stCondLst>
                              <p:cond delay="108000"/>
                            </p:stCondLst>
                            <p:childTnLst>
                              <p:par>
                                <p:cTn id="462" presetID="4" presetClass="entr" presetSubtype="16" fill="hold" grpId="0" nodeType="afterEffect">
                                  <p:stCondLst>
                                    <p:cond delay="0"/>
                                  </p:stCondLst>
                                  <p:childTnLst>
                                    <p:set>
                                      <p:cBhvr>
                                        <p:cTn id="463" dur="1" fill="hold">
                                          <p:stCondLst>
                                            <p:cond delay="0"/>
                                          </p:stCondLst>
                                        </p:cTn>
                                        <p:tgtEl>
                                          <p:spTgt spid="121"/>
                                        </p:tgtEl>
                                        <p:attrNameLst>
                                          <p:attrName>style.visibility</p:attrName>
                                        </p:attrNameLst>
                                      </p:cBhvr>
                                      <p:to>
                                        <p:strVal val="visible"/>
                                      </p:to>
                                    </p:set>
                                    <p:animEffect transition="in" filter="box(in)">
                                      <p:cBhvr>
                                        <p:cTn id="464" dur="1000"/>
                                        <p:tgtEl>
                                          <p:spTgt spid="121"/>
                                        </p:tgtEl>
                                      </p:cBhvr>
                                    </p:animEffect>
                                  </p:childTnLst>
                                  <p:subTnLst>
                                    <p:audio>
                                      <p:cMediaNode>
                                        <p:cTn display="0" masterRel="sameClick">
                                          <p:stCondLst>
                                            <p:cond evt="begin" delay="0">
                                              <p:tn val="462"/>
                                            </p:cond>
                                          </p:stCondLst>
                                          <p:endCondLst>
                                            <p:cond evt="onStopAudio" delay="0">
                                              <p:tgtEl>
                                                <p:sldTgt/>
                                              </p:tgtEl>
                                            </p:cond>
                                          </p:endCondLst>
                                        </p:cTn>
                                        <p:tgtEl>
                                          <p:sndTgt r:embed="rId2" name="click.wav"/>
                                        </p:tgtEl>
                                      </p:cMediaNode>
                                    </p:audio>
                                  </p:subTnLst>
                                </p:cTn>
                              </p:par>
                            </p:childTnLst>
                          </p:cTn>
                        </p:par>
                        <p:par>
                          <p:cTn id="465" fill="hold">
                            <p:stCondLst>
                              <p:cond delay="109000"/>
                            </p:stCondLst>
                            <p:childTnLst>
                              <p:par>
                                <p:cTn id="466" presetID="4" presetClass="entr" presetSubtype="16" fill="hold" grpId="0" nodeType="afterEffect">
                                  <p:stCondLst>
                                    <p:cond delay="0"/>
                                  </p:stCondLst>
                                  <p:childTnLst>
                                    <p:set>
                                      <p:cBhvr>
                                        <p:cTn id="467" dur="1" fill="hold">
                                          <p:stCondLst>
                                            <p:cond delay="0"/>
                                          </p:stCondLst>
                                        </p:cTn>
                                        <p:tgtEl>
                                          <p:spTgt spid="122"/>
                                        </p:tgtEl>
                                        <p:attrNameLst>
                                          <p:attrName>style.visibility</p:attrName>
                                        </p:attrNameLst>
                                      </p:cBhvr>
                                      <p:to>
                                        <p:strVal val="visible"/>
                                      </p:to>
                                    </p:set>
                                    <p:animEffect transition="in" filter="box(in)">
                                      <p:cBhvr>
                                        <p:cTn id="468" dur="1000"/>
                                        <p:tgtEl>
                                          <p:spTgt spid="122"/>
                                        </p:tgtEl>
                                      </p:cBhvr>
                                    </p:animEffect>
                                  </p:childTnLst>
                                  <p:subTnLst>
                                    <p:audio>
                                      <p:cMediaNode>
                                        <p:cTn display="0" masterRel="sameClick">
                                          <p:stCondLst>
                                            <p:cond evt="begin" delay="0">
                                              <p:tn val="466"/>
                                            </p:cond>
                                          </p:stCondLst>
                                          <p:endCondLst>
                                            <p:cond evt="onStopAudio" delay="0">
                                              <p:tgtEl>
                                                <p:sldTgt/>
                                              </p:tgtEl>
                                            </p:cond>
                                          </p:endCondLst>
                                        </p:cTn>
                                        <p:tgtEl>
                                          <p:sndTgt r:embed="rId2" name="click.wav"/>
                                        </p:tgtEl>
                                      </p:cMediaNode>
                                    </p:audio>
                                  </p:subTnLst>
                                </p:cTn>
                              </p:par>
                            </p:childTnLst>
                          </p:cTn>
                        </p:par>
                        <p:par>
                          <p:cTn id="469" fill="hold">
                            <p:stCondLst>
                              <p:cond delay="110000"/>
                            </p:stCondLst>
                            <p:childTnLst>
                              <p:par>
                                <p:cTn id="470" presetID="4" presetClass="entr" presetSubtype="16" fill="hold" grpId="0" nodeType="afterEffect">
                                  <p:stCondLst>
                                    <p:cond delay="0"/>
                                  </p:stCondLst>
                                  <p:childTnLst>
                                    <p:set>
                                      <p:cBhvr>
                                        <p:cTn id="471" dur="1" fill="hold">
                                          <p:stCondLst>
                                            <p:cond delay="0"/>
                                          </p:stCondLst>
                                        </p:cTn>
                                        <p:tgtEl>
                                          <p:spTgt spid="123"/>
                                        </p:tgtEl>
                                        <p:attrNameLst>
                                          <p:attrName>style.visibility</p:attrName>
                                        </p:attrNameLst>
                                      </p:cBhvr>
                                      <p:to>
                                        <p:strVal val="visible"/>
                                      </p:to>
                                    </p:set>
                                    <p:animEffect transition="in" filter="box(in)">
                                      <p:cBhvr>
                                        <p:cTn id="472" dur="1000"/>
                                        <p:tgtEl>
                                          <p:spTgt spid="123"/>
                                        </p:tgtEl>
                                      </p:cBhvr>
                                    </p:animEffect>
                                  </p:childTnLst>
                                  <p:subTnLst>
                                    <p:audio>
                                      <p:cMediaNode>
                                        <p:cTn display="0" masterRel="sameClick">
                                          <p:stCondLst>
                                            <p:cond evt="begin" delay="0">
                                              <p:tn val="470"/>
                                            </p:cond>
                                          </p:stCondLst>
                                          <p:endCondLst>
                                            <p:cond evt="onStopAudio" delay="0">
                                              <p:tgtEl>
                                                <p:sldTgt/>
                                              </p:tgtEl>
                                            </p:cond>
                                          </p:endCondLst>
                                        </p:cTn>
                                        <p:tgtEl>
                                          <p:sndTgt r:embed="rId2" name="click.wav"/>
                                        </p:tgtEl>
                                      </p:cMediaNode>
                                    </p:audio>
                                  </p:subTnLst>
                                </p:cTn>
                              </p:par>
                            </p:childTnLst>
                          </p:cTn>
                        </p:par>
                        <p:par>
                          <p:cTn id="473" fill="hold">
                            <p:stCondLst>
                              <p:cond delay="111000"/>
                            </p:stCondLst>
                            <p:childTnLst>
                              <p:par>
                                <p:cTn id="474" presetID="4" presetClass="entr" presetSubtype="16" fill="hold" grpId="0" nodeType="afterEffect">
                                  <p:stCondLst>
                                    <p:cond delay="0"/>
                                  </p:stCondLst>
                                  <p:childTnLst>
                                    <p:set>
                                      <p:cBhvr>
                                        <p:cTn id="475" dur="1" fill="hold">
                                          <p:stCondLst>
                                            <p:cond delay="0"/>
                                          </p:stCondLst>
                                        </p:cTn>
                                        <p:tgtEl>
                                          <p:spTgt spid="124"/>
                                        </p:tgtEl>
                                        <p:attrNameLst>
                                          <p:attrName>style.visibility</p:attrName>
                                        </p:attrNameLst>
                                      </p:cBhvr>
                                      <p:to>
                                        <p:strVal val="visible"/>
                                      </p:to>
                                    </p:set>
                                    <p:animEffect transition="in" filter="box(in)">
                                      <p:cBhvr>
                                        <p:cTn id="476" dur="1000"/>
                                        <p:tgtEl>
                                          <p:spTgt spid="124"/>
                                        </p:tgtEl>
                                      </p:cBhvr>
                                    </p:animEffect>
                                  </p:childTnLst>
                                  <p:subTnLst>
                                    <p:audio>
                                      <p:cMediaNode>
                                        <p:cTn display="0" masterRel="sameClick">
                                          <p:stCondLst>
                                            <p:cond evt="begin" delay="0">
                                              <p:tn val="474"/>
                                            </p:cond>
                                          </p:stCondLst>
                                          <p:endCondLst>
                                            <p:cond evt="onStopAudio" delay="0">
                                              <p:tgtEl>
                                                <p:sldTgt/>
                                              </p:tgtEl>
                                            </p:cond>
                                          </p:endCondLst>
                                        </p:cTn>
                                        <p:tgtEl>
                                          <p:sndTgt r:embed="rId2" name="click.wav"/>
                                        </p:tgtEl>
                                      </p:cMediaNode>
                                    </p:audio>
                                  </p:subTnLst>
                                </p:cTn>
                              </p:par>
                            </p:childTnLst>
                          </p:cTn>
                        </p:par>
                        <p:par>
                          <p:cTn id="477" fill="hold">
                            <p:stCondLst>
                              <p:cond delay="112000"/>
                            </p:stCondLst>
                            <p:childTnLst>
                              <p:par>
                                <p:cTn id="478" presetID="4" presetClass="entr" presetSubtype="16" fill="hold" grpId="0" nodeType="afterEffect">
                                  <p:stCondLst>
                                    <p:cond delay="0"/>
                                  </p:stCondLst>
                                  <p:childTnLst>
                                    <p:set>
                                      <p:cBhvr>
                                        <p:cTn id="479" dur="1" fill="hold">
                                          <p:stCondLst>
                                            <p:cond delay="0"/>
                                          </p:stCondLst>
                                        </p:cTn>
                                        <p:tgtEl>
                                          <p:spTgt spid="125"/>
                                        </p:tgtEl>
                                        <p:attrNameLst>
                                          <p:attrName>style.visibility</p:attrName>
                                        </p:attrNameLst>
                                      </p:cBhvr>
                                      <p:to>
                                        <p:strVal val="visible"/>
                                      </p:to>
                                    </p:set>
                                    <p:animEffect transition="in" filter="box(in)">
                                      <p:cBhvr>
                                        <p:cTn id="480" dur="1000"/>
                                        <p:tgtEl>
                                          <p:spTgt spid="125"/>
                                        </p:tgtEl>
                                      </p:cBhvr>
                                    </p:animEffect>
                                  </p:childTnLst>
                                  <p:subTnLst>
                                    <p:audio>
                                      <p:cMediaNode>
                                        <p:cTn display="0" masterRel="sameClick">
                                          <p:stCondLst>
                                            <p:cond evt="begin" delay="0">
                                              <p:tn val="478"/>
                                            </p:cond>
                                          </p:stCondLst>
                                          <p:endCondLst>
                                            <p:cond evt="onStopAudio" delay="0">
                                              <p:tgtEl>
                                                <p:sldTgt/>
                                              </p:tgtEl>
                                            </p:cond>
                                          </p:endCondLst>
                                        </p:cTn>
                                        <p:tgtEl>
                                          <p:sndTgt r:embed="rId2" name="click.wav"/>
                                        </p:tgtEl>
                                      </p:cMediaNode>
                                    </p:audio>
                                  </p:subTnLst>
                                </p:cTn>
                              </p:par>
                            </p:childTnLst>
                          </p:cTn>
                        </p:par>
                        <p:par>
                          <p:cTn id="481" fill="hold">
                            <p:stCondLst>
                              <p:cond delay="113000"/>
                            </p:stCondLst>
                            <p:childTnLst>
                              <p:par>
                                <p:cTn id="482" presetID="4" presetClass="entr" presetSubtype="16" fill="hold" grpId="0" nodeType="afterEffect">
                                  <p:stCondLst>
                                    <p:cond delay="0"/>
                                  </p:stCondLst>
                                  <p:childTnLst>
                                    <p:set>
                                      <p:cBhvr>
                                        <p:cTn id="483" dur="1" fill="hold">
                                          <p:stCondLst>
                                            <p:cond delay="0"/>
                                          </p:stCondLst>
                                        </p:cTn>
                                        <p:tgtEl>
                                          <p:spTgt spid="126"/>
                                        </p:tgtEl>
                                        <p:attrNameLst>
                                          <p:attrName>style.visibility</p:attrName>
                                        </p:attrNameLst>
                                      </p:cBhvr>
                                      <p:to>
                                        <p:strVal val="visible"/>
                                      </p:to>
                                    </p:set>
                                    <p:animEffect transition="in" filter="box(in)">
                                      <p:cBhvr>
                                        <p:cTn id="484" dur="1000"/>
                                        <p:tgtEl>
                                          <p:spTgt spid="126"/>
                                        </p:tgtEl>
                                      </p:cBhvr>
                                    </p:animEffect>
                                  </p:childTnLst>
                                  <p:subTnLst>
                                    <p:audio>
                                      <p:cMediaNode>
                                        <p:cTn display="0" masterRel="sameClick">
                                          <p:stCondLst>
                                            <p:cond evt="begin" delay="0">
                                              <p:tn val="482"/>
                                            </p:cond>
                                          </p:stCondLst>
                                          <p:endCondLst>
                                            <p:cond evt="onStopAudio" delay="0">
                                              <p:tgtEl>
                                                <p:sldTgt/>
                                              </p:tgtEl>
                                            </p:cond>
                                          </p:endCondLst>
                                        </p:cTn>
                                        <p:tgtEl>
                                          <p:sndTgt r:embed="rId2" name="click.wav"/>
                                        </p:tgtEl>
                                      </p:cMediaNode>
                                    </p:audio>
                                  </p:subTnLst>
                                </p:cTn>
                              </p:par>
                            </p:childTnLst>
                          </p:cTn>
                        </p:par>
                        <p:par>
                          <p:cTn id="485" fill="hold">
                            <p:stCondLst>
                              <p:cond delay="114000"/>
                            </p:stCondLst>
                            <p:childTnLst>
                              <p:par>
                                <p:cTn id="486" presetID="4" presetClass="entr" presetSubtype="16" fill="hold" grpId="0" nodeType="afterEffect">
                                  <p:stCondLst>
                                    <p:cond delay="0"/>
                                  </p:stCondLst>
                                  <p:childTnLst>
                                    <p:set>
                                      <p:cBhvr>
                                        <p:cTn id="487" dur="1" fill="hold">
                                          <p:stCondLst>
                                            <p:cond delay="0"/>
                                          </p:stCondLst>
                                        </p:cTn>
                                        <p:tgtEl>
                                          <p:spTgt spid="127"/>
                                        </p:tgtEl>
                                        <p:attrNameLst>
                                          <p:attrName>style.visibility</p:attrName>
                                        </p:attrNameLst>
                                      </p:cBhvr>
                                      <p:to>
                                        <p:strVal val="visible"/>
                                      </p:to>
                                    </p:set>
                                    <p:animEffect transition="in" filter="box(in)">
                                      <p:cBhvr>
                                        <p:cTn id="488" dur="1000"/>
                                        <p:tgtEl>
                                          <p:spTgt spid="127"/>
                                        </p:tgtEl>
                                      </p:cBhvr>
                                    </p:animEffect>
                                  </p:childTnLst>
                                  <p:subTnLst>
                                    <p:audio>
                                      <p:cMediaNode>
                                        <p:cTn display="0" masterRel="sameClick">
                                          <p:stCondLst>
                                            <p:cond evt="begin" delay="0">
                                              <p:tn val="486"/>
                                            </p:cond>
                                          </p:stCondLst>
                                          <p:endCondLst>
                                            <p:cond evt="onStopAudio" delay="0">
                                              <p:tgtEl>
                                                <p:sldTgt/>
                                              </p:tgtEl>
                                            </p:cond>
                                          </p:endCondLst>
                                        </p:cTn>
                                        <p:tgtEl>
                                          <p:sndTgt r:embed="rId2" name="click.wav"/>
                                        </p:tgtEl>
                                      </p:cMediaNode>
                                    </p:audio>
                                  </p:subTnLst>
                                </p:cTn>
                              </p:par>
                            </p:childTnLst>
                          </p:cTn>
                        </p:par>
                        <p:par>
                          <p:cTn id="489" fill="hold">
                            <p:stCondLst>
                              <p:cond delay="115000"/>
                            </p:stCondLst>
                            <p:childTnLst>
                              <p:par>
                                <p:cTn id="490" presetID="4" presetClass="entr" presetSubtype="16" fill="hold" grpId="0" nodeType="afterEffect">
                                  <p:stCondLst>
                                    <p:cond delay="0"/>
                                  </p:stCondLst>
                                  <p:childTnLst>
                                    <p:set>
                                      <p:cBhvr>
                                        <p:cTn id="491" dur="1" fill="hold">
                                          <p:stCondLst>
                                            <p:cond delay="0"/>
                                          </p:stCondLst>
                                        </p:cTn>
                                        <p:tgtEl>
                                          <p:spTgt spid="128"/>
                                        </p:tgtEl>
                                        <p:attrNameLst>
                                          <p:attrName>style.visibility</p:attrName>
                                        </p:attrNameLst>
                                      </p:cBhvr>
                                      <p:to>
                                        <p:strVal val="visible"/>
                                      </p:to>
                                    </p:set>
                                    <p:animEffect transition="in" filter="box(in)">
                                      <p:cBhvr>
                                        <p:cTn id="492" dur="1000"/>
                                        <p:tgtEl>
                                          <p:spTgt spid="128"/>
                                        </p:tgtEl>
                                      </p:cBhvr>
                                    </p:animEffect>
                                  </p:childTnLst>
                                  <p:subTnLst>
                                    <p:audio>
                                      <p:cMediaNode>
                                        <p:cTn display="0" masterRel="sameClick">
                                          <p:stCondLst>
                                            <p:cond evt="begin" delay="0">
                                              <p:tn val="490"/>
                                            </p:cond>
                                          </p:stCondLst>
                                          <p:endCondLst>
                                            <p:cond evt="onStopAudio" delay="0">
                                              <p:tgtEl>
                                                <p:sldTgt/>
                                              </p:tgtEl>
                                            </p:cond>
                                          </p:endCondLst>
                                        </p:cTn>
                                        <p:tgtEl>
                                          <p:sndTgt r:embed="rId2" name="click.wav"/>
                                        </p:tgtEl>
                                      </p:cMediaNode>
                                    </p:audio>
                                  </p:subTnLst>
                                </p:cTn>
                              </p:par>
                            </p:childTnLst>
                          </p:cTn>
                        </p:par>
                        <p:par>
                          <p:cTn id="493" fill="hold">
                            <p:stCondLst>
                              <p:cond delay="116000"/>
                            </p:stCondLst>
                            <p:childTnLst>
                              <p:par>
                                <p:cTn id="494" presetID="4" presetClass="entr" presetSubtype="16" fill="hold" grpId="0" nodeType="afterEffect">
                                  <p:stCondLst>
                                    <p:cond delay="0"/>
                                  </p:stCondLst>
                                  <p:childTnLst>
                                    <p:set>
                                      <p:cBhvr>
                                        <p:cTn id="495" dur="1" fill="hold">
                                          <p:stCondLst>
                                            <p:cond delay="0"/>
                                          </p:stCondLst>
                                        </p:cTn>
                                        <p:tgtEl>
                                          <p:spTgt spid="129"/>
                                        </p:tgtEl>
                                        <p:attrNameLst>
                                          <p:attrName>style.visibility</p:attrName>
                                        </p:attrNameLst>
                                      </p:cBhvr>
                                      <p:to>
                                        <p:strVal val="visible"/>
                                      </p:to>
                                    </p:set>
                                    <p:animEffect transition="in" filter="box(in)">
                                      <p:cBhvr>
                                        <p:cTn id="496" dur="1000"/>
                                        <p:tgtEl>
                                          <p:spTgt spid="129"/>
                                        </p:tgtEl>
                                      </p:cBhvr>
                                    </p:animEffect>
                                  </p:childTnLst>
                                  <p:subTnLst>
                                    <p:audio>
                                      <p:cMediaNode>
                                        <p:cTn display="0" masterRel="sameClick">
                                          <p:stCondLst>
                                            <p:cond evt="begin" delay="0">
                                              <p:tn val="494"/>
                                            </p:cond>
                                          </p:stCondLst>
                                          <p:endCondLst>
                                            <p:cond evt="onStopAudio" delay="0">
                                              <p:tgtEl>
                                                <p:sldTgt/>
                                              </p:tgtEl>
                                            </p:cond>
                                          </p:endCondLst>
                                        </p:cTn>
                                        <p:tgtEl>
                                          <p:sndTgt r:embed="rId2" name="click.wav"/>
                                        </p:tgtEl>
                                      </p:cMediaNode>
                                    </p:audio>
                                  </p:subTnLst>
                                </p:cTn>
                              </p:par>
                            </p:childTnLst>
                          </p:cTn>
                        </p:par>
                        <p:par>
                          <p:cTn id="497" fill="hold">
                            <p:stCondLst>
                              <p:cond delay="117000"/>
                            </p:stCondLst>
                            <p:childTnLst>
                              <p:par>
                                <p:cTn id="498" presetID="4" presetClass="entr" presetSubtype="16" fill="hold" grpId="0" nodeType="afterEffect">
                                  <p:stCondLst>
                                    <p:cond delay="0"/>
                                  </p:stCondLst>
                                  <p:childTnLst>
                                    <p:set>
                                      <p:cBhvr>
                                        <p:cTn id="499" dur="1" fill="hold">
                                          <p:stCondLst>
                                            <p:cond delay="0"/>
                                          </p:stCondLst>
                                        </p:cTn>
                                        <p:tgtEl>
                                          <p:spTgt spid="130"/>
                                        </p:tgtEl>
                                        <p:attrNameLst>
                                          <p:attrName>style.visibility</p:attrName>
                                        </p:attrNameLst>
                                      </p:cBhvr>
                                      <p:to>
                                        <p:strVal val="visible"/>
                                      </p:to>
                                    </p:set>
                                    <p:animEffect transition="in" filter="box(in)">
                                      <p:cBhvr>
                                        <p:cTn id="500" dur="1000"/>
                                        <p:tgtEl>
                                          <p:spTgt spid="130"/>
                                        </p:tgtEl>
                                      </p:cBhvr>
                                    </p:animEffect>
                                  </p:childTnLst>
                                  <p:subTnLst>
                                    <p:audio>
                                      <p:cMediaNode>
                                        <p:cTn display="0" masterRel="sameClick">
                                          <p:stCondLst>
                                            <p:cond evt="begin" delay="0">
                                              <p:tn val="498"/>
                                            </p:cond>
                                          </p:stCondLst>
                                          <p:endCondLst>
                                            <p:cond evt="onStopAudio" delay="0">
                                              <p:tgtEl>
                                                <p:sldTgt/>
                                              </p:tgtEl>
                                            </p:cond>
                                          </p:endCondLst>
                                        </p:cTn>
                                        <p:tgtEl>
                                          <p:sndTgt r:embed="rId2" name="click.wav"/>
                                        </p:tgtEl>
                                      </p:cMediaNode>
                                    </p:audio>
                                  </p:subTnLst>
                                </p:cTn>
                              </p:par>
                            </p:childTnLst>
                          </p:cTn>
                        </p:par>
                        <p:par>
                          <p:cTn id="501" fill="hold">
                            <p:stCondLst>
                              <p:cond delay="118000"/>
                            </p:stCondLst>
                            <p:childTnLst>
                              <p:par>
                                <p:cTn id="502" presetID="4" presetClass="entr" presetSubtype="16" fill="hold" grpId="0" nodeType="afterEffect">
                                  <p:stCondLst>
                                    <p:cond delay="0"/>
                                  </p:stCondLst>
                                  <p:childTnLst>
                                    <p:set>
                                      <p:cBhvr>
                                        <p:cTn id="503" dur="1" fill="hold">
                                          <p:stCondLst>
                                            <p:cond delay="0"/>
                                          </p:stCondLst>
                                        </p:cTn>
                                        <p:tgtEl>
                                          <p:spTgt spid="131"/>
                                        </p:tgtEl>
                                        <p:attrNameLst>
                                          <p:attrName>style.visibility</p:attrName>
                                        </p:attrNameLst>
                                      </p:cBhvr>
                                      <p:to>
                                        <p:strVal val="visible"/>
                                      </p:to>
                                    </p:set>
                                    <p:animEffect transition="in" filter="box(in)">
                                      <p:cBhvr>
                                        <p:cTn id="504" dur="1000"/>
                                        <p:tgtEl>
                                          <p:spTgt spid="131"/>
                                        </p:tgtEl>
                                      </p:cBhvr>
                                    </p:animEffect>
                                  </p:childTnLst>
                                  <p:subTnLst>
                                    <p:audio>
                                      <p:cMediaNode>
                                        <p:cTn display="0" masterRel="sameClick">
                                          <p:stCondLst>
                                            <p:cond evt="begin" delay="0">
                                              <p:tn val="502"/>
                                            </p:cond>
                                          </p:stCondLst>
                                          <p:endCondLst>
                                            <p:cond evt="onStopAudio" delay="0">
                                              <p:tgtEl>
                                                <p:sldTgt/>
                                              </p:tgtEl>
                                            </p:cond>
                                          </p:endCondLst>
                                        </p:cTn>
                                        <p:tgtEl>
                                          <p:sndTgt r:embed="rId2" name="click.wav"/>
                                        </p:tgtEl>
                                      </p:cMediaNode>
                                    </p:audio>
                                  </p:subTnLst>
                                </p:cTn>
                              </p:par>
                            </p:childTnLst>
                          </p:cTn>
                        </p:par>
                        <p:par>
                          <p:cTn id="505" fill="hold">
                            <p:stCondLst>
                              <p:cond delay="119000"/>
                            </p:stCondLst>
                            <p:childTnLst>
                              <p:par>
                                <p:cTn id="506" presetID="4" presetClass="entr" presetSubtype="16" fill="hold" grpId="0" nodeType="afterEffect">
                                  <p:stCondLst>
                                    <p:cond delay="0"/>
                                  </p:stCondLst>
                                  <p:childTnLst>
                                    <p:set>
                                      <p:cBhvr>
                                        <p:cTn id="507" dur="1" fill="hold">
                                          <p:stCondLst>
                                            <p:cond delay="0"/>
                                          </p:stCondLst>
                                        </p:cTn>
                                        <p:tgtEl>
                                          <p:spTgt spid="132"/>
                                        </p:tgtEl>
                                        <p:attrNameLst>
                                          <p:attrName>style.visibility</p:attrName>
                                        </p:attrNameLst>
                                      </p:cBhvr>
                                      <p:to>
                                        <p:strVal val="visible"/>
                                      </p:to>
                                    </p:set>
                                    <p:animEffect transition="in" filter="box(in)">
                                      <p:cBhvr>
                                        <p:cTn id="508" dur="1000"/>
                                        <p:tgtEl>
                                          <p:spTgt spid="132"/>
                                        </p:tgtEl>
                                      </p:cBhvr>
                                    </p:animEffect>
                                  </p:childTnLst>
                                  <p:subTnLst>
                                    <p:audio>
                                      <p:cMediaNode>
                                        <p:cTn display="0" masterRel="sameClick">
                                          <p:stCondLst>
                                            <p:cond evt="begin" delay="0">
                                              <p:tn val="506"/>
                                            </p:cond>
                                          </p:stCondLst>
                                          <p:endCondLst>
                                            <p:cond evt="onStopAudio" delay="0">
                                              <p:tgtEl>
                                                <p:sldTgt/>
                                              </p:tgtEl>
                                            </p:cond>
                                          </p:endCondLst>
                                        </p:cTn>
                                        <p:tgtEl>
                                          <p:sndTgt r:embed="rId2" name="click.wav"/>
                                        </p:tgtEl>
                                      </p:cMediaNode>
                                    </p:audio>
                                  </p:subTnLst>
                                </p:cTn>
                              </p:par>
                              <p:par>
                                <p:cTn id="509" presetID="4" presetClass="entr" presetSubtype="16" fill="hold" grpId="0" nodeType="withEffect">
                                  <p:stCondLst>
                                    <p:cond delay="0"/>
                                  </p:stCondLst>
                                  <p:childTnLst>
                                    <p:set>
                                      <p:cBhvr>
                                        <p:cTn id="510" dur="1" fill="hold">
                                          <p:stCondLst>
                                            <p:cond delay="0"/>
                                          </p:stCondLst>
                                        </p:cTn>
                                        <p:tgtEl>
                                          <p:spTgt spid="80"/>
                                        </p:tgtEl>
                                        <p:attrNameLst>
                                          <p:attrName>style.visibility</p:attrName>
                                        </p:attrNameLst>
                                      </p:cBhvr>
                                      <p:to>
                                        <p:strVal val="visible"/>
                                      </p:to>
                                    </p:set>
                                    <p:animEffect transition="in" filter="box(in)">
                                      <p:cBhvr>
                                        <p:cTn id="511" dur="1000"/>
                                        <p:tgtEl>
                                          <p:spTgt spid="80"/>
                                        </p:tgtEl>
                                      </p:cBhvr>
                                    </p:animEffect>
                                  </p:childTnLst>
                                  <p:subTnLst>
                                    <p:audio>
                                      <p:cMediaNode>
                                        <p:cTn display="0" masterRel="sameClick">
                                          <p:stCondLst>
                                            <p:cond evt="begin" delay="0">
                                              <p:tn val="509"/>
                                            </p:cond>
                                          </p:stCondLst>
                                          <p:endCondLst>
                                            <p:cond evt="onStopAudio" delay="0">
                                              <p:tgtEl>
                                                <p:sldTgt/>
                                              </p:tgtEl>
                                            </p:cond>
                                          </p:endCondLst>
                                        </p:cTn>
                                        <p:tgtEl>
                                          <p:sndTgt r:embed="rId2" name="click.wav"/>
                                        </p:tgtEl>
                                      </p:cMediaNode>
                                    </p:audio>
                                  </p:subTnLst>
                                </p:cTn>
                              </p:par>
                            </p:childTnLst>
                          </p:cTn>
                        </p:par>
                        <p:par>
                          <p:cTn id="512" fill="hold">
                            <p:stCondLst>
                              <p:cond delay="120000"/>
                            </p:stCondLst>
                            <p:childTnLst>
                              <p:par>
                                <p:cTn id="513" presetID="4" presetClass="entr" presetSubtype="16" fill="hold" grpId="0" nodeType="afterEffect">
                                  <p:stCondLst>
                                    <p:cond delay="0"/>
                                  </p:stCondLst>
                                  <p:childTnLst>
                                    <p:set>
                                      <p:cBhvr>
                                        <p:cTn id="514" dur="1" fill="hold">
                                          <p:stCondLst>
                                            <p:cond delay="0"/>
                                          </p:stCondLst>
                                        </p:cTn>
                                        <p:tgtEl>
                                          <p:spTgt spid="133"/>
                                        </p:tgtEl>
                                        <p:attrNameLst>
                                          <p:attrName>style.visibility</p:attrName>
                                        </p:attrNameLst>
                                      </p:cBhvr>
                                      <p:to>
                                        <p:strVal val="visible"/>
                                      </p:to>
                                    </p:set>
                                    <p:animEffect transition="in" filter="box(in)">
                                      <p:cBhvr>
                                        <p:cTn id="515" dur="1000"/>
                                        <p:tgtEl>
                                          <p:spTgt spid="133"/>
                                        </p:tgtEl>
                                      </p:cBhvr>
                                    </p:animEffect>
                                  </p:childTnLst>
                                  <p:subTnLst>
                                    <p:audio>
                                      <p:cMediaNode>
                                        <p:cTn display="0" masterRel="sameClick">
                                          <p:stCondLst>
                                            <p:cond evt="begin" delay="0">
                                              <p:tn val="513"/>
                                            </p:cond>
                                          </p:stCondLst>
                                          <p:endCondLst>
                                            <p:cond evt="onStopAudio" delay="0">
                                              <p:tgtEl>
                                                <p:sldTgt/>
                                              </p:tgtEl>
                                            </p:cond>
                                          </p:endCondLst>
                                        </p:cTn>
                                        <p:tgtEl>
                                          <p:sndTgt r:embed="rId2" name="click.wav"/>
                                        </p:tgtEl>
                                      </p:cMediaNode>
                                    </p:audio>
                                  </p:subTnLst>
                                </p:cTn>
                              </p:par>
                            </p:childTnLst>
                          </p:cTn>
                        </p:par>
                        <p:par>
                          <p:cTn id="516" fill="hold">
                            <p:stCondLst>
                              <p:cond delay="121000"/>
                            </p:stCondLst>
                            <p:childTnLst>
                              <p:par>
                                <p:cTn id="517" presetID="4" presetClass="entr" presetSubtype="16" fill="hold" grpId="0" nodeType="afterEffect">
                                  <p:stCondLst>
                                    <p:cond delay="0"/>
                                  </p:stCondLst>
                                  <p:childTnLst>
                                    <p:set>
                                      <p:cBhvr>
                                        <p:cTn id="518" dur="1" fill="hold">
                                          <p:stCondLst>
                                            <p:cond delay="0"/>
                                          </p:stCondLst>
                                        </p:cTn>
                                        <p:tgtEl>
                                          <p:spTgt spid="134"/>
                                        </p:tgtEl>
                                        <p:attrNameLst>
                                          <p:attrName>style.visibility</p:attrName>
                                        </p:attrNameLst>
                                      </p:cBhvr>
                                      <p:to>
                                        <p:strVal val="visible"/>
                                      </p:to>
                                    </p:set>
                                    <p:animEffect transition="in" filter="box(in)">
                                      <p:cBhvr>
                                        <p:cTn id="519" dur="1000"/>
                                        <p:tgtEl>
                                          <p:spTgt spid="134"/>
                                        </p:tgtEl>
                                      </p:cBhvr>
                                    </p:animEffect>
                                  </p:childTnLst>
                                  <p:subTnLst>
                                    <p:audio>
                                      <p:cMediaNode>
                                        <p:cTn display="0" masterRel="sameClick">
                                          <p:stCondLst>
                                            <p:cond evt="begin" delay="0">
                                              <p:tn val="517"/>
                                            </p:cond>
                                          </p:stCondLst>
                                          <p:endCondLst>
                                            <p:cond evt="onStopAudio" delay="0">
                                              <p:tgtEl>
                                                <p:sldTgt/>
                                              </p:tgtEl>
                                            </p:cond>
                                          </p:endCondLst>
                                        </p:cTn>
                                        <p:tgtEl>
                                          <p:sndTgt r:embed="rId2" name="click.wav"/>
                                        </p:tgtEl>
                                      </p:cMediaNode>
                                    </p:audio>
                                  </p:subTnLst>
                                </p:cTn>
                              </p:par>
                            </p:childTnLst>
                          </p:cTn>
                        </p:par>
                        <p:par>
                          <p:cTn id="520" fill="hold">
                            <p:stCondLst>
                              <p:cond delay="122000"/>
                            </p:stCondLst>
                            <p:childTnLst>
                              <p:par>
                                <p:cTn id="521" presetID="4" presetClass="entr" presetSubtype="16" fill="hold" grpId="0" nodeType="afterEffect">
                                  <p:stCondLst>
                                    <p:cond delay="0"/>
                                  </p:stCondLst>
                                  <p:childTnLst>
                                    <p:set>
                                      <p:cBhvr>
                                        <p:cTn id="522" dur="1" fill="hold">
                                          <p:stCondLst>
                                            <p:cond delay="0"/>
                                          </p:stCondLst>
                                        </p:cTn>
                                        <p:tgtEl>
                                          <p:spTgt spid="135"/>
                                        </p:tgtEl>
                                        <p:attrNameLst>
                                          <p:attrName>style.visibility</p:attrName>
                                        </p:attrNameLst>
                                      </p:cBhvr>
                                      <p:to>
                                        <p:strVal val="visible"/>
                                      </p:to>
                                    </p:set>
                                    <p:animEffect transition="in" filter="box(in)">
                                      <p:cBhvr>
                                        <p:cTn id="523" dur="1000"/>
                                        <p:tgtEl>
                                          <p:spTgt spid="135"/>
                                        </p:tgtEl>
                                      </p:cBhvr>
                                    </p:animEffect>
                                  </p:childTnLst>
                                  <p:subTnLst>
                                    <p:audio>
                                      <p:cMediaNode>
                                        <p:cTn display="0" masterRel="sameClick">
                                          <p:stCondLst>
                                            <p:cond evt="begin" delay="0">
                                              <p:tn val="521"/>
                                            </p:cond>
                                          </p:stCondLst>
                                          <p:endCondLst>
                                            <p:cond evt="onStopAudio" delay="0">
                                              <p:tgtEl>
                                                <p:sldTgt/>
                                              </p:tgtEl>
                                            </p:cond>
                                          </p:endCondLst>
                                        </p:cTn>
                                        <p:tgtEl>
                                          <p:sndTgt r:embed="rId2" name="click.wav"/>
                                        </p:tgtEl>
                                      </p:cMediaNode>
                                    </p:audio>
                                  </p:subTnLst>
                                </p:cTn>
                              </p:par>
                            </p:childTnLst>
                          </p:cTn>
                        </p:par>
                        <p:par>
                          <p:cTn id="524" fill="hold">
                            <p:stCondLst>
                              <p:cond delay="123000"/>
                            </p:stCondLst>
                            <p:childTnLst>
                              <p:par>
                                <p:cTn id="525" presetID="4" presetClass="entr" presetSubtype="16" fill="hold" grpId="0" nodeType="afterEffect">
                                  <p:stCondLst>
                                    <p:cond delay="0"/>
                                  </p:stCondLst>
                                  <p:childTnLst>
                                    <p:set>
                                      <p:cBhvr>
                                        <p:cTn id="526" dur="1" fill="hold">
                                          <p:stCondLst>
                                            <p:cond delay="0"/>
                                          </p:stCondLst>
                                        </p:cTn>
                                        <p:tgtEl>
                                          <p:spTgt spid="136"/>
                                        </p:tgtEl>
                                        <p:attrNameLst>
                                          <p:attrName>style.visibility</p:attrName>
                                        </p:attrNameLst>
                                      </p:cBhvr>
                                      <p:to>
                                        <p:strVal val="visible"/>
                                      </p:to>
                                    </p:set>
                                    <p:animEffect transition="in" filter="box(in)">
                                      <p:cBhvr>
                                        <p:cTn id="527" dur="1000"/>
                                        <p:tgtEl>
                                          <p:spTgt spid="136"/>
                                        </p:tgtEl>
                                      </p:cBhvr>
                                    </p:animEffect>
                                  </p:childTnLst>
                                  <p:subTnLst>
                                    <p:audio>
                                      <p:cMediaNode>
                                        <p:cTn display="0" masterRel="sameClick">
                                          <p:stCondLst>
                                            <p:cond evt="begin" delay="0">
                                              <p:tn val="525"/>
                                            </p:cond>
                                          </p:stCondLst>
                                          <p:endCondLst>
                                            <p:cond evt="onStopAudio" delay="0">
                                              <p:tgtEl>
                                                <p:sldTgt/>
                                              </p:tgtEl>
                                            </p:cond>
                                          </p:endCondLst>
                                        </p:cTn>
                                        <p:tgtEl>
                                          <p:sndTgt r:embed="rId2" name="click.wav"/>
                                        </p:tgtEl>
                                      </p:cMediaNode>
                                    </p:audio>
                                  </p:subTnLst>
                                </p:cTn>
                              </p:par>
                            </p:childTnLst>
                          </p:cTn>
                        </p:par>
                        <p:par>
                          <p:cTn id="528" fill="hold">
                            <p:stCondLst>
                              <p:cond delay="124000"/>
                            </p:stCondLst>
                            <p:childTnLst>
                              <p:par>
                                <p:cTn id="529" presetID="4" presetClass="entr" presetSubtype="16" fill="hold" grpId="0" nodeType="afterEffect">
                                  <p:stCondLst>
                                    <p:cond delay="0"/>
                                  </p:stCondLst>
                                  <p:childTnLst>
                                    <p:set>
                                      <p:cBhvr>
                                        <p:cTn id="530" dur="1" fill="hold">
                                          <p:stCondLst>
                                            <p:cond delay="0"/>
                                          </p:stCondLst>
                                        </p:cTn>
                                        <p:tgtEl>
                                          <p:spTgt spid="138"/>
                                        </p:tgtEl>
                                        <p:attrNameLst>
                                          <p:attrName>style.visibility</p:attrName>
                                        </p:attrNameLst>
                                      </p:cBhvr>
                                      <p:to>
                                        <p:strVal val="visible"/>
                                      </p:to>
                                    </p:set>
                                    <p:animEffect transition="in" filter="box(in)">
                                      <p:cBhvr>
                                        <p:cTn id="531" dur="1000"/>
                                        <p:tgtEl>
                                          <p:spTgt spid="138"/>
                                        </p:tgtEl>
                                      </p:cBhvr>
                                    </p:animEffect>
                                  </p:childTnLst>
                                  <p:subTnLst>
                                    <p:audio>
                                      <p:cMediaNode>
                                        <p:cTn display="0" masterRel="sameClick">
                                          <p:stCondLst>
                                            <p:cond evt="begin" delay="0">
                                              <p:tn val="529"/>
                                            </p:cond>
                                          </p:stCondLst>
                                          <p:endCondLst>
                                            <p:cond evt="onStopAudio" delay="0">
                                              <p:tgtEl>
                                                <p:sldTgt/>
                                              </p:tgtEl>
                                            </p:cond>
                                          </p:endCondLst>
                                        </p:cTn>
                                        <p:tgtEl>
                                          <p:sndTgt r:embed="rId2" name="click.wav"/>
                                        </p:tgtEl>
                                      </p:cMediaNode>
                                    </p:audio>
                                  </p:subTnLst>
                                </p:cTn>
                              </p:par>
                            </p:childTnLst>
                          </p:cTn>
                        </p:par>
                        <p:par>
                          <p:cTn id="532" fill="hold">
                            <p:stCondLst>
                              <p:cond delay="125000"/>
                            </p:stCondLst>
                            <p:childTnLst>
                              <p:par>
                                <p:cTn id="533" presetID="4" presetClass="entr" presetSubtype="16" fill="hold" grpId="0" nodeType="afterEffect">
                                  <p:stCondLst>
                                    <p:cond delay="0"/>
                                  </p:stCondLst>
                                  <p:childTnLst>
                                    <p:set>
                                      <p:cBhvr>
                                        <p:cTn id="534" dur="1" fill="hold">
                                          <p:stCondLst>
                                            <p:cond delay="0"/>
                                          </p:stCondLst>
                                        </p:cTn>
                                        <p:tgtEl>
                                          <p:spTgt spid="139"/>
                                        </p:tgtEl>
                                        <p:attrNameLst>
                                          <p:attrName>style.visibility</p:attrName>
                                        </p:attrNameLst>
                                      </p:cBhvr>
                                      <p:to>
                                        <p:strVal val="visible"/>
                                      </p:to>
                                    </p:set>
                                    <p:animEffect transition="in" filter="box(in)">
                                      <p:cBhvr>
                                        <p:cTn id="535" dur="1000"/>
                                        <p:tgtEl>
                                          <p:spTgt spid="139"/>
                                        </p:tgtEl>
                                      </p:cBhvr>
                                    </p:animEffect>
                                  </p:childTnLst>
                                  <p:subTnLst>
                                    <p:audio>
                                      <p:cMediaNode>
                                        <p:cTn display="0" masterRel="sameClick">
                                          <p:stCondLst>
                                            <p:cond evt="begin" delay="0">
                                              <p:tn val="533"/>
                                            </p:cond>
                                          </p:stCondLst>
                                          <p:endCondLst>
                                            <p:cond evt="onStopAudio" delay="0">
                                              <p:tgtEl>
                                                <p:sldTgt/>
                                              </p:tgtEl>
                                            </p:cond>
                                          </p:endCondLst>
                                        </p:cTn>
                                        <p:tgtEl>
                                          <p:sndTgt r:embed="rId2" name="click.wav"/>
                                        </p:tgtEl>
                                      </p:cMediaNode>
                                    </p:audio>
                                  </p:subTnLst>
                                </p:cTn>
                              </p:par>
                            </p:childTnLst>
                          </p:cTn>
                        </p:par>
                        <p:par>
                          <p:cTn id="536" fill="hold">
                            <p:stCondLst>
                              <p:cond delay="126000"/>
                            </p:stCondLst>
                            <p:childTnLst>
                              <p:par>
                                <p:cTn id="537" presetID="4" presetClass="entr" presetSubtype="16" fill="hold" grpId="0" nodeType="afterEffect">
                                  <p:stCondLst>
                                    <p:cond delay="0"/>
                                  </p:stCondLst>
                                  <p:childTnLst>
                                    <p:set>
                                      <p:cBhvr>
                                        <p:cTn id="538" dur="1" fill="hold">
                                          <p:stCondLst>
                                            <p:cond delay="0"/>
                                          </p:stCondLst>
                                        </p:cTn>
                                        <p:tgtEl>
                                          <p:spTgt spid="140"/>
                                        </p:tgtEl>
                                        <p:attrNameLst>
                                          <p:attrName>style.visibility</p:attrName>
                                        </p:attrNameLst>
                                      </p:cBhvr>
                                      <p:to>
                                        <p:strVal val="visible"/>
                                      </p:to>
                                    </p:set>
                                    <p:animEffect transition="in" filter="box(in)">
                                      <p:cBhvr>
                                        <p:cTn id="539" dur="1000"/>
                                        <p:tgtEl>
                                          <p:spTgt spid="140"/>
                                        </p:tgtEl>
                                      </p:cBhvr>
                                    </p:animEffect>
                                  </p:childTnLst>
                                  <p:subTnLst>
                                    <p:audio>
                                      <p:cMediaNode>
                                        <p:cTn display="0" masterRel="sameClick">
                                          <p:stCondLst>
                                            <p:cond evt="begin" delay="0">
                                              <p:tn val="537"/>
                                            </p:cond>
                                          </p:stCondLst>
                                          <p:endCondLst>
                                            <p:cond evt="onStopAudio" delay="0">
                                              <p:tgtEl>
                                                <p:sldTgt/>
                                              </p:tgtEl>
                                            </p:cond>
                                          </p:endCondLst>
                                        </p:cTn>
                                        <p:tgtEl>
                                          <p:sndTgt r:embed="rId2" name="click.wav"/>
                                        </p:tgtEl>
                                      </p:cMediaNode>
                                    </p:audio>
                                  </p:subTnLst>
                                </p:cTn>
                              </p:par>
                            </p:childTnLst>
                          </p:cTn>
                        </p:par>
                        <p:par>
                          <p:cTn id="540" fill="hold">
                            <p:stCondLst>
                              <p:cond delay="127000"/>
                            </p:stCondLst>
                            <p:childTnLst>
                              <p:par>
                                <p:cTn id="541" presetID="4" presetClass="entr" presetSubtype="16" fill="hold" grpId="0" nodeType="afterEffect">
                                  <p:stCondLst>
                                    <p:cond delay="0"/>
                                  </p:stCondLst>
                                  <p:childTnLst>
                                    <p:set>
                                      <p:cBhvr>
                                        <p:cTn id="542" dur="1" fill="hold">
                                          <p:stCondLst>
                                            <p:cond delay="0"/>
                                          </p:stCondLst>
                                        </p:cTn>
                                        <p:tgtEl>
                                          <p:spTgt spid="141"/>
                                        </p:tgtEl>
                                        <p:attrNameLst>
                                          <p:attrName>style.visibility</p:attrName>
                                        </p:attrNameLst>
                                      </p:cBhvr>
                                      <p:to>
                                        <p:strVal val="visible"/>
                                      </p:to>
                                    </p:set>
                                    <p:animEffect transition="in" filter="box(in)">
                                      <p:cBhvr>
                                        <p:cTn id="543" dur="1000"/>
                                        <p:tgtEl>
                                          <p:spTgt spid="141"/>
                                        </p:tgtEl>
                                      </p:cBhvr>
                                    </p:animEffect>
                                  </p:childTnLst>
                                  <p:subTnLst>
                                    <p:audio>
                                      <p:cMediaNode>
                                        <p:cTn display="0" masterRel="sameClick">
                                          <p:stCondLst>
                                            <p:cond evt="begin" delay="0">
                                              <p:tn val="541"/>
                                            </p:cond>
                                          </p:stCondLst>
                                          <p:endCondLst>
                                            <p:cond evt="onStopAudio" delay="0">
                                              <p:tgtEl>
                                                <p:sldTgt/>
                                              </p:tgtEl>
                                            </p:cond>
                                          </p:endCondLst>
                                        </p:cTn>
                                        <p:tgtEl>
                                          <p:sndTgt r:embed="rId2" name="click.wav"/>
                                        </p:tgtEl>
                                      </p:cMediaNode>
                                    </p:audio>
                                  </p:subTnLst>
                                </p:cTn>
                              </p:par>
                            </p:childTnLst>
                          </p:cTn>
                        </p:par>
                        <p:par>
                          <p:cTn id="544" fill="hold">
                            <p:stCondLst>
                              <p:cond delay="128000"/>
                            </p:stCondLst>
                            <p:childTnLst>
                              <p:par>
                                <p:cTn id="545" presetID="4" presetClass="entr" presetSubtype="16" fill="hold" grpId="0" nodeType="afterEffect">
                                  <p:stCondLst>
                                    <p:cond delay="0"/>
                                  </p:stCondLst>
                                  <p:childTnLst>
                                    <p:set>
                                      <p:cBhvr>
                                        <p:cTn id="546" dur="1" fill="hold">
                                          <p:stCondLst>
                                            <p:cond delay="0"/>
                                          </p:stCondLst>
                                        </p:cTn>
                                        <p:tgtEl>
                                          <p:spTgt spid="142"/>
                                        </p:tgtEl>
                                        <p:attrNameLst>
                                          <p:attrName>style.visibility</p:attrName>
                                        </p:attrNameLst>
                                      </p:cBhvr>
                                      <p:to>
                                        <p:strVal val="visible"/>
                                      </p:to>
                                    </p:set>
                                    <p:animEffect transition="in" filter="box(in)">
                                      <p:cBhvr>
                                        <p:cTn id="547" dur="1000"/>
                                        <p:tgtEl>
                                          <p:spTgt spid="142"/>
                                        </p:tgtEl>
                                      </p:cBhvr>
                                    </p:animEffect>
                                  </p:childTnLst>
                                  <p:subTnLst>
                                    <p:audio>
                                      <p:cMediaNode>
                                        <p:cTn display="0" masterRel="sameClick">
                                          <p:stCondLst>
                                            <p:cond evt="begin" delay="0">
                                              <p:tn val="545"/>
                                            </p:cond>
                                          </p:stCondLst>
                                          <p:endCondLst>
                                            <p:cond evt="onStopAudio" delay="0">
                                              <p:tgtEl>
                                                <p:sldTgt/>
                                              </p:tgtEl>
                                            </p:cond>
                                          </p:endCondLst>
                                        </p:cTn>
                                        <p:tgtEl>
                                          <p:sndTgt r:embed="rId2" name="click.wav"/>
                                        </p:tgtEl>
                                      </p:cMediaNode>
                                    </p:audio>
                                  </p:subTnLst>
                                </p:cTn>
                              </p:par>
                            </p:childTnLst>
                          </p:cTn>
                        </p:par>
                        <p:par>
                          <p:cTn id="548" fill="hold">
                            <p:stCondLst>
                              <p:cond delay="129000"/>
                            </p:stCondLst>
                            <p:childTnLst>
                              <p:par>
                                <p:cTn id="549" presetID="4" presetClass="entr" presetSubtype="16" fill="hold" grpId="0" nodeType="afterEffect">
                                  <p:stCondLst>
                                    <p:cond delay="0"/>
                                  </p:stCondLst>
                                  <p:childTnLst>
                                    <p:set>
                                      <p:cBhvr>
                                        <p:cTn id="550" dur="1" fill="hold">
                                          <p:stCondLst>
                                            <p:cond delay="0"/>
                                          </p:stCondLst>
                                        </p:cTn>
                                        <p:tgtEl>
                                          <p:spTgt spid="143"/>
                                        </p:tgtEl>
                                        <p:attrNameLst>
                                          <p:attrName>style.visibility</p:attrName>
                                        </p:attrNameLst>
                                      </p:cBhvr>
                                      <p:to>
                                        <p:strVal val="visible"/>
                                      </p:to>
                                    </p:set>
                                    <p:animEffect transition="in" filter="box(in)">
                                      <p:cBhvr>
                                        <p:cTn id="551" dur="1000"/>
                                        <p:tgtEl>
                                          <p:spTgt spid="143"/>
                                        </p:tgtEl>
                                      </p:cBhvr>
                                    </p:animEffect>
                                  </p:childTnLst>
                                  <p:subTnLst>
                                    <p:audio>
                                      <p:cMediaNode>
                                        <p:cTn display="0" masterRel="sameClick">
                                          <p:stCondLst>
                                            <p:cond evt="begin" delay="0">
                                              <p:tn val="549"/>
                                            </p:cond>
                                          </p:stCondLst>
                                          <p:endCondLst>
                                            <p:cond evt="onStopAudio" delay="0">
                                              <p:tgtEl>
                                                <p:sldTgt/>
                                              </p:tgtEl>
                                            </p:cond>
                                          </p:endCondLst>
                                        </p:cTn>
                                        <p:tgtEl>
                                          <p:sndTgt r:embed="rId2" name="click.wav"/>
                                        </p:tgtEl>
                                      </p:cMediaNode>
                                    </p:audio>
                                  </p:subTnLst>
                                </p:cTn>
                              </p:par>
                            </p:childTnLst>
                          </p:cTn>
                        </p:par>
                        <p:par>
                          <p:cTn id="552" fill="hold">
                            <p:stCondLst>
                              <p:cond delay="130000"/>
                            </p:stCondLst>
                            <p:childTnLst>
                              <p:par>
                                <p:cTn id="553" presetID="4" presetClass="entr" presetSubtype="16" fill="hold" grpId="0" nodeType="afterEffect">
                                  <p:stCondLst>
                                    <p:cond delay="0"/>
                                  </p:stCondLst>
                                  <p:childTnLst>
                                    <p:set>
                                      <p:cBhvr>
                                        <p:cTn id="554" dur="1" fill="hold">
                                          <p:stCondLst>
                                            <p:cond delay="0"/>
                                          </p:stCondLst>
                                        </p:cTn>
                                        <p:tgtEl>
                                          <p:spTgt spid="144"/>
                                        </p:tgtEl>
                                        <p:attrNameLst>
                                          <p:attrName>style.visibility</p:attrName>
                                        </p:attrNameLst>
                                      </p:cBhvr>
                                      <p:to>
                                        <p:strVal val="visible"/>
                                      </p:to>
                                    </p:set>
                                    <p:animEffect transition="in" filter="box(in)">
                                      <p:cBhvr>
                                        <p:cTn id="555" dur="1000"/>
                                        <p:tgtEl>
                                          <p:spTgt spid="144"/>
                                        </p:tgtEl>
                                      </p:cBhvr>
                                    </p:animEffect>
                                  </p:childTnLst>
                                  <p:subTnLst>
                                    <p:audio>
                                      <p:cMediaNode>
                                        <p:cTn display="0" masterRel="sameClick">
                                          <p:stCondLst>
                                            <p:cond evt="begin" delay="0">
                                              <p:tn val="553"/>
                                            </p:cond>
                                          </p:stCondLst>
                                          <p:endCondLst>
                                            <p:cond evt="onStopAudio" delay="0">
                                              <p:tgtEl>
                                                <p:sldTgt/>
                                              </p:tgtEl>
                                            </p:cond>
                                          </p:endCondLst>
                                        </p:cTn>
                                        <p:tgtEl>
                                          <p:sndTgt r:embed="rId2" name="click.wav"/>
                                        </p:tgtEl>
                                      </p:cMediaNode>
                                    </p:audio>
                                  </p:subTnLst>
                                </p:cTn>
                              </p:par>
                            </p:childTnLst>
                          </p:cTn>
                        </p:par>
                        <p:par>
                          <p:cTn id="556" fill="hold">
                            <p:stCondLst>
                              <p:cond delay="131000"/>
                            </p:stCondLst>
                            <p:childTnLst>
                              <p:par>
                                <p:cTn id="557" presetID="4" presetClass="entr" presetSubtype="16" fill="hold" grpId="0" nodeType="afterEffect">
                                  <p:stCondLst>
                                    <p:cond delay="0"/>
                                  </p:stCondLst>
                                  <p:childTnLst>
                                    <p:set>
                                      <p:cBhvr>
                                        <p:cTn id="558" dur="1" fill="hold">
                                          <p:stCondLst>
                                            <p:cond delay="0"/>
                                          </p:stCondLst>
                                        </p:cTn>
                                        <p:tgtEl>
                                          <p:spTgt spid="145"/>
                                        </p:tgtEl>
                                        <p:attrNameLst>
                                          <p:attrName>style.visibility</p:attrName>
                                        </p:attrNameLst>
                                      </p:cBhvr>
                                      <p:to>
                                        <p:strVal val="visible"/>
                                      </p:to>
                                    </p:set>
                                    <p:animEffect transition="in" filter="box(in)">
                                      <p:cBhvr>
                                        <p:cTn id="559" dur="1000"/>
                                        <p:tgtEl>
                                          <p:spTgt spid="145"/>
                                        </p:tgtEl>
                                      </p:cBhvr>
                                    </p:animEffect>
                                  </p:childTnLst>
                                  <p:subTnLst>
                                    <p:audio>
                                      <p:cMediaNode>
                                        <p:cTn display="0" masterRel="sameClick">
                                          <p:stCondLst>
                                            <p:cond evt="begin" delay="0">
                                              <p:tn val="557"/>
                                            </p:cond>
                                          </p:stCondLst>
                                          <p:endCondLst>
                                            <p:cond evt="onStopAudio" delay="0">
                                              <p:tgtEl>
                                                <p:sldTgt/>
                                              </p:tgtEl>
                                            </p:cond>
                                          </p:endCondLst>
                                        </p:cTn>
                                        <p:tgtEl>
                                          <p:sndTgt r:embed="rId2" name="click.wav"/>
                                        </p:tgtEl>
                                      </p:cMediaNode>
                                    </p:audio>
                                  </p:subTnLst>
                                </p:cTn>
                              </p:par>
                            </p:childTnLst>
                          </p:cTn>
                        </p:par>
                        <p:par>
                          <p:cTn id="560" fill="hold">
                            <p:stCondLst>
                              <p:cond delay="132000"/>
                            </p:stCondLst>
                            <p:childTnLst>
                              <p:par>
                                <p:cTn id="561" presetID="4" presetClass="entr" presetSubtype="16" fill="hold" grpId="0" nodeType="afterEffect">
                                  <p:stCondLst>
                                    <p:cond delay="0"/>
                                  </p:stCondLst>
                                  <p:childTnLst>
                                    <p:set>
                                      <p:cBhvr>
                                        <p:cTn id="562" dur="1" fill="hold">
                                          <p:stCondLst>
                                            <p:cond delay="0"/>
                                          </p:stCondLst>
                                        </p:cTn>
                                        <p:tgtEl>
                                          <p:spTgt spid="146"/>
                                        </p:tgtEl>
                                        <p:attrNameLst>
                                          <p:attrName>style.visibility</p:attrName>
                                        </p:attrNameLst>
                                      </p:cBhvr>
                                      <p:to>
                                        <p:strVal val="visible"/>
                                      </p:to>
                                    </p:set>
                                    <p:animEffect transition="in" filter="box(in)">
                                      <p:cBhvr>
                                        <p:cTn id="563" dur="1000"/>
                                        <p:tgtEl>
                                          <p:spTgt spid="146"/>
                                        </p:tgtEl>
                                      </p:cBhvr>
                                    </p:animEffect>
                                  </p:childTnLst>
                                  <p:subTnLst>
                                    <p:audio>
                                      <p:cMediaNode>
                                        <p:cTn display="0" masterRel="sameClick">
                                          <p:stCondLst>
                                            <p:cond evt="begin" delay="0">
                                              <p:tn val="561"/>
                                            </p:cond>
                                          </p:stCondLst>
                                          <p:endCondLst>
                                            <p:cond evt="onStopAudio" delay="0">
                                              <p:tgtEl>
                                                <p:sldTgt/>
                                              </p:tgtEl>
                                            </p:cond>
                                          </p:endCondLst>
                                        </p:cTn>
                                        <p:tgtEl>
                                          <p:sndTgt r:embed="rId2" name="click.wav"/>
                                        </p:tgtEl>
                                      </p:cMediaNode>
                                    </p:audio>
                                  </p:subTnLst>
                                </p:cTn>
                              </p:par>
                            </p:childTnLst>
                          </p:cTn>
                        </p:par>
                        <p:par>
                          <p:cTn id="564" fill="hold">
                            <p:stCondLst>
                              <p:cond delay="133000"/>
                            </p:stCondLst>
                            <p:childTnLst>
                              <p:par>
                                <p:cTn id="565" presetID="4" presetClass="entr" presetSubtype="16" fill="hold" grpId="0" nodeType="afterEffect">
                                  <p:stCondLst>
                                    <p:cond delay="0"/>
                                  </p:stCondLst>
                                  <p:childTnLst>
                                    <p:set>
                                      <p:cBhvr>
                                        <p:cTn id="566" dur="1" fill="hold">
                                          <p:stCondLst>
                                            <p:cond delay="0"/>
                                          </p:stCondLst>
                                        </p:cTn>
                                        <p:tgtEl>
                                          <p:spTgt spid="147"/>
                                        </p:tgtEl>
                                        <p:attrNameLst>
                                          <p:attrName>style.visibility</p:attrName>
                                        </p:attrNameLst>
                                      </p:cBhvr>
                                      <p:to>
                                        <p:strVal val="visible"/>
                                      </p:to>
                                    </p:set>
                                    <p:animEffect transition="in" filter="box(in)">
                                      <p:cBhvr>
                                        <p:cTn id="567" dur="1000"/>
                                        <p:tgtEl>
                                          <p:spTgt spid="147"/>
                                        </p:tgtEl>
                                      </p:cBhvr>
                                    </p:animEffect>
                                  </p:childTnLst>
                                  <p:subTnLst>
                                    <p:audio>
                                      <p:cMediaNode>
                                        <p:cTn display="0" masterRel="sameClick">
                                          <p:stCondLst>
                                            <p:cond evt="begin" delay="0">
                                              <p:tn val="565"/>
                                            </p:cond>
                                          </p:stCondLst>
                                          <p:endCondLst>
                                            <p:cond evt="onStopAudio" delay="0">
                                              <p:tgtEl>
                                                <p:sldTgt/>
                                              </p:tgtEl>
                                            </p:cond>
                                          </p:endCondLst>
                                        </p:cTn>
                                        <p:tgtEl>
                                          <p:sndTgt r:embed="rId2" name="click.wav"/>
                                        </p:tgtEl>
                                      </p:cMediaNode>
                                    </p:audio>
                                  </p:subTnLst>
                                </p:cTn>
                              </p:par>
                            </p:childTnLst>
                          </p:cTn>
                        </p:par>
                        <p:par>
                          <p:cTn id="568" fill="hold">
                            <p:stCondLst>
                              <p:cond delay="134000"/>
                            </p:stCondLst>
                            <p:childTnLst>
                              <p:par>
                                <p:cTn id="569" presetID="4" presetClass="entr" presetSubtype="16" fill="hold" grpId="0" nodeType="afterEffect">
                                  <p:stCondLst>
                                    <p:cond delay="0"/>
                                  </p:stCondLst>
                                  <p:childTnLst>
                                    <p:set>
                                      <p:cBhvr>
                                        <p:cTn id="570" dur="1" fill="hold">
                                          <p:stCondLst>
                                            <p:cond delay="0"/>
                                          </p:stCondLst>
                                        </p:cTn>
                                        <p:tgtEl>
                                          <p:spTgt spid="148"/>
                                        </p:tgtEl>
                                        <p:attrNameLst>
                                          <p:attrName>style.visibility</p:attrName>
                                        </p:attrNameLst>
                                      </p:cBhvr>
                                      <p:to>
                                        <p:strVal val="visible"/>
                                      </p:to>
                                    </p:set>
                                    <p:animEffect transition="in" filter="box(in)">
                                      <p:cBhvr>
                                        <p:cTn id="571" dur="1000"/>
                                        <p:tgtEl>
                                          <p:spTgt spid="148"/>
                                        </p:tgtEl>
                                      </p:cBhvr>
                                    </p:animEffect>
                                  </p:childTnLst>
                                  <p:subTnLst>
                                    <p:audio>
                                      <p:cMediaNode>
                                        <p:cTn display="0" masterRel="sameClick">
                                          <p:stCondLst>
                                            <p:cond evt="begin" delay="0">
                                              <p:tn val="569"/>
                                            </p:cond>
                                          </p:stCondLst>
                                          <p:endCondLst>
                                            <p:cond evt="onStopAudio" delay="0">
                                              <p:tgtEl>
                                                <p:sldTgt/>
                                              </p:tgtEl>
                                            </p:cond>
                                          </p:endCondLst>
                                        </p:cTn>
                                        <p:tgtEl>
                                          <p:sndTgt r:embed="rId2" name="click.wav"/>
                                        </p:tgtEl>
                                      </p:cMediaNode>
                                    </p:audio>
                                  </p:subTnLst>
                                </p:cTn>
                              </p:par>
                            </p:childTnLst>
                          </p:cTn>
                        </p:par>
                        <p:par>
                          <p:cTn id="572" fill="hold">
                            <p:stCondLst>
                              <p:cond delay="135000"/>
                            </p:stCondLst>
                            <p:childTnLst>
                              <p:par>
                                <p:cTn id="573" presetID="4" presetClass="entr" presetSubtype="16" fill="hold" grpId="0" nodeType="afterEffect">
                                  <p:stCondLst>
                                    <p:cond delay="0"/>
                                  </p:stCondLst>
                                  <p:childTnLst>
                                    <p:set>
                                      <p:cBhvr>
                                        <p:cTn id="574" dur="1" fill="hold">
                                          <p:stCondLst>
                                            <p:cond delay="0"/>
                                          </p:stCondLst>
                                        </p:cTn>
                                        <p:tgtEl>
                                          <p:spTgt spid="149"/>
                                        </p:tgtEl>
                                        <p:attrNameLst>
                                          <p:attrName>style.visibility</p:attrName>
                                        </p:attrNameLst>
                                      </p:cBhvr>
                                      <p:to>
                                        <p:strVal val="visible"/>
                                      </p:to>
                                    </p:set>
                                    <p:animEffect transition="in" filter="box(in)">
                                      <p:cBhvr>
                                        <p:cTn id="575" dur="1000"/>
                                        <p:tgtEl>
                                          <p:spTgt spid="149"/>
                                        </p:tgtEl>
                                      </p:cBhvr>
                                    </p:animEffect>
                                  </p:childTnLst>
                                  <p:subTnLst>
                                    <p:audio>
                                      <p:cMediaNode>
                                        <p:cTn display="0" masterRel="sameClick">
                                          <p:stCondLst>
                                            <p:cond evt="begin" delay="0">
                                              <p:tn val="573"/>
                                            </p:cond>
                                          </p:stCondLst>
                                          <p:endCondLst>
                                            <p:cond evt="onStopAudio" delay="0">
                                              <p:tgtEl>
                                                <p:sldTgt/>
                                              </p:tgtEl>
                                            </p:cond>
                                          </p:endCondLst>
                                        </p:cTn>
                                        <p:tgtEl>
                                          <p:sndTgt r:embed="rId2" name="click.wav"/>
                                        </p:tgtEl>
                                      </p:cMediaNode>
                                    </p:audio>
                                  </p:subTnLst>
                                </p:cTn>
                              </p:par>
                            </p:childTnLst>
                          </p:cTn>
                        </p:par>
                        <p:par>
                          <p:cTn id="576" fill="hold">
                            <p:stCondLst>
                              <p:cond delay="136000"/>
                            </p:stCondLst>
                            <p:childTnLst>
                              <p:par>
                                <p:cTn id="577" presetID="4" presetClass="entr" presetSubtype="16" fill="hold" grpId="0" nodeType="afterEffect">
                                  <p:stCondLst>
                                    <p:cond delay="0"/>
                                  </p:stCondLst>
                                  <p:childTnLst>
                                    <p:set>
                                      <p:cBhvr>
                                        <p:cTn id="578" dur="1" fill="hold">
                                          <p:stCondLst>
                                            <p:cond delay="0"/>
                                          </p:stCondLst>
                                        </p:cTn>
                                        <p:tgtEl>
                                          <p:spTgt spid="150"/>
                                        </p:tgtEl>
                                        <p:attrNameLst>
                                          <p:attrName>style.visibility</p:attrName>
                                        </p:attrNameLst>
                                      </p:cBhvr>
                                      <p:to>
                                        <p:strVal val="visible"/>
                                      </p:to>
                                    </p:set>
                                    <p:animEffect transition="in" filter="box(in)">
                                      <p:cBhvr>
                                        <p:cTn id="579" dur="1000"/>
                                        <p:tgtEl>
                                          <p:spTgt spid="150"/>
                                        </p:tgtEl>
                                      </p:cBhvr>
                                    </p:animEffect>
                                  </p:childTnLst>
                                  <p:subTnLst>
                                    <p:audio>
                                      <p:cMediaNode>
                                        <p:cTn display="0" masterRel="sameClick">
                                          <p:stCondLst>
                                            <p:cond evt="begin" delay="0">
                                              <p:tn val="577"/>
                                            </p:cond>
                                          </p:stCondLst>
                                          <p:endCondLst>
                                            <p:cond evt="onStopAudio" delay="0">
                                              <p:tgtEl>
                                                <p:sldTgt/>
                                              </p:tgtEl>
                                            </p:cond>
                                          </p:endCondLst>
                                        </p:cTn>
                                        <p:tgtEl>
                                          <p:sndTgt r:embed="rId2" name="click.wav"/>
                                        </p:tgtEl>
                                      </p:cMediaNode>
                                    </p:audio>
                                  </p:subTnLst>
                                </p:cTn>
                              </p:par>
                            </p:childTnLst>
                          </p:cTn>
                        </p:par>
                        <p:par>
                          <p:cTn id="580" fill="hold">
                            <p:stCondLst>
                              <p:cond delay="137000"/>
                            </p:stCondLst>
                            <p:childTnLst>
                              <p:par>
                                <p:cTn id="581" presetID="4" presetClass="entr" presetSubtype="16" fill="hold" grpId="0" nodeType="afterEffect">
                                  <p:stCondLst>
                                    <p:cond delay="0"/>
                                  </p:stCondLst>
                                  <p:childTnLst>
                                    <p:set>
                                      <p:cBhvr>
                                        <p:cTn id="582" dur="1" fill="hold">
                                          <p:stCondLst>
                                            <p:cond delay="0"/>
                                          </p:stCondLst>
                                        </p:cTn>
                                        <p:tgtEl>
                                          <p:spTgt spid="151"/>
                                        </p:tgtEl>
                                        <p:attrNameLst>
                                          <p:attrName>style.visibility</p:attrName>
                                        </p:attrNameLst>
                                      </p:cBhvr>
                                      <p:to>
                                        <p:strVal val="visible"/>
                                      </p:to>
                                    </p:set>
                                    <p:animEffect transition="in" filter="box(in)">
                                      <p:cBhvr>
                                        <p:cTn id="583" dur="1000"/>
                                        <p:tgtEl>
                                          <p:spTgt spid="151"/>
                                        </p:tgtEl>
                                      </p:cBhvr>
                                    </p:animEffect>
                                  </p:childTnLst>
                                  <p:subTnLst>
                                    <p:audio>
                                      <p:cMediaNode>
                                        <p:cTn display="0" masterRel="sameClick">
                                          <p:stCondLst>
                                            <p:cond evt="begin" delay="0">
                                              <p:tn val="581"/>
                                            </p:cond>
                                          </p:stCondLst>
                                          <p:endCondLst>
                                            <p:cond evt="onStopAudio" delay="0">
                                              <p:tgtEl>
                                                <p:sldTgt/>
                                              </p:tgtEl>
                                            </p:cond>
                                          </p:endCondLst>
                                        </p:cTn>
                                        <p:tgtEl>
                                          <p:sndTgt r:embed="rId2" name="click.wav"/>
                                        </p:tgtEl>
                                      </p:cMediaNode>
                                    </p:audio>
                                  </p:subTnLst>
                                </p:cTn>
                              </p:par>
                            </p:childTnLst>
                          </p:cTn>
                        </p:par>
                        <p:par>
                          <p:cTn id="584" fill="hold">
                            <p:stCondLst>
                              <p:cond delay="138000"/>
                            </p:stCondLst>
                            <p:childTnLst>
                              <p:par>
                                <p:cTn id="585" presetID="4" presetClass="entr" presetSubtype="16" fill="hold" grpId="0" nodeType="afterEffect">
                                  <p:stCondLst>
                                    <p:cond delay="0"/>
                                  </p:stCondLst>
                                  <p:childTnLst>
                                    <p:set>
                                      <p:cBhvr>
                                        <p:cTn id="586" dur="1" fill="hold">
                                          <p:stCondLst>
                                            <p:cond delay="0"/>
                                          </p:stCondLst>
                                        </p:cTn>
                                        <p:tgtEl>
                                          <p:spTgt spid="152"/>
                                        </p:tgtEl>
                                        <p:attrNameLst>
                                          <p:attrName>style.visibility</p:attrName>
                                        </p:attrNameLst>
                                      </p:cBhvr>
                                      <p:to>
                                        <p:strVal val="visible"/>
                                      </p:to>
                                    </p:set>
                                    <p:animEffect transition="in" filter="box(in)">
                                      <p:cBhvr>
                                        <p:cTn id="587" dur="1000"/>
                                        <p:tgtEl>
                                          <p:spTgt spid="152"/>
                                        </p:tgtEl>
                                      </p:cBhvr>
                                    </p:animEffect>
                                  </p:childTnLst>
                                  <p:subTnLst>
                                    <p:audio>
                                      <p:cMediaNode>
                                        <p:cTn display="0" masterRel="sameClick">
                                          <p:stCondLst>
                                            <p:cond evt="begin" delay="0">
                                              <p:tn val="585"/>
                                            </p:cond>
                                          </p:stCondLst>
                                          <p:endCondLst>
                                            <p:cond evt="onStopAudio" delay="0">
                                              <p:tgtEl>
                                                <p:sldTgt/>
                                              </p:tgtEl>
                                            </p:cond>
                                          </p:endCondLst>
                                        </p:cTn>
                                        <p:tgtEl>
                                          <p:sndTgt r:embed="rId2" name="click.wav"/>
                                        </p:tgtEl>
                                      </p:cMediaNode>
                                    </p:audio>
                                  </p:subTnLst>
                                </p:cTn>
                              </p:par>
                            </p:childTnLst>
                          </p:cTn>
                        </p:par>
                        <p:par>
                          <p:cTn id="588" fill="hold">
                            <p:stCondLst>
                              <p:cond delay="139000"/>
                            </p:stCondLst>
                            <p:childTnLst>
                              <p:par>
                                <p:cTn id="589" presetID="4" presetClass="entr" presetSubtype="16" fill="hold" grpId="0" nodeType="afterEffect">
                                  <p:stCondLst>
                                    <p:cond delay="0"/>
                                  </p:stCondLst>
                                  <p:childTnLst>
                                    <p:set>
                                      <p:cBhvr>
                                        <p:cTn id="590" dur="1" fill="hold">
                                          <p:stCondLst>
                                            <p:cond delay="0"/>
                                          </p:stCondLst>
                                        </p:cTn>
                                        <p:tgtEl>
                                          <p:spTgt spid="153"/>
                                        </p:tgtEl>
                                        <p:attrNameLst>
                                          <p:attrName>style.visibility</p:attrName>
                                        </p:attrNameLst>
                                      </p:cBhvr>
                                      <p:to>
                                        <p:strVal val="visible"/>
                                      </p:to>
                                    </p:set>
                                    <p:animEffect transition="in" filter="box(in)">
                                      <p:cBhvr>
                                        <p:cTn id="591" dur="1000"/>
                                        <p:tgtEl>
                                          <p:spTgt spid="153"/>
                                        </p:tgtEl>
                                      </p:cBhvr>
                                    </p:animEffect>
                                  </p:childTnLst>
                                  <p:subTnLst>
                                    <p:audio>
                                      <p:cMediaNode>
                                        <p:cTn display="0" masterRel="sameClick">
                                          <p:stCondLst>
                                            <p:cond evt="begin" delay="0">
                                              <p:tn val="589"/>
                                            </p:cond>
                                          </p:stCondLst>
                                          <p:endCondLst>
                                            <p:cond evt="onStopAudio" delay="0">
                                              <p:tgtEl>
                                                <p:sldTgt/>
                                              </p:tgtEl>
                                            </p:cond>
                                          </p:endCondLst>
                                        </p:cTn>
                                        <p:tgtEl>
                                          <p:sndTgt r:embed="rId2" name="click.wav"/>
                                        </p:tgtEl>
                                      </p:cMediaNode>
                                    </p:audio>
                                  </p:subTnLst>
                                </p:cTn>
                              </p:par>
                            </p:childTnLst>
                          </p:cTn>
                        </p:par>
                        <p:par>
                          <p:cTn id="592" fill="hold">
                            <p:stCondLst>
                              <p:cond delay="140000"/>
                            </p:stCondLst>
                            <p:childTnLst>
                              <p:par>
                                <p:cTn id="593" presetID="4" presetClass="entr" presetSubtype="16" fill="hold" grpId="0" nodeType="afterEffect">
                                  <p:stCondLst>
                                    <p:cond delay="0"/>
                                  </p:stCondLst>
                                  <p:childTnLst>
                                    <p:set>
                                      <p:cBhvr>
                                        <p:cTn id="594" dur="1" fill="hold">
                                          <p:stCondLst>
                                            <p:cond delay="0"/>
                                          </p:stCondLst>
                                        </p:cTn>
                                        <p:tgtEl>
                                          <p:spTgt spid="154"/>
                                        </p:tgtEl>
                                        <p:attrNameLst>
                                          <p:attrName>style.visibility</p:attrName>
                                        </p:attrNameLst>
                                      </p:cBhvr>
                                      <p:to>
                                        <p:strVal val="visible"/>
                                      </p:to>
                                    </p:set>
                                    <p:animEffect transition="in" filter="box(in)">
                                      <p:cBhvr>
                                        <p:cTn id="595" dur="1000"/>
                                        <p:tgtEl>
                                          <p:spTgt spid="154"/>
                                        </p:tgtEl>
                                      </p:cBhvr>
                                    </p:animEffect>
                                  </p:childTnLst>
                                  <p:subTnLst>
                                    <p:audio>
                                      <p:cMediaNode>
                                        <p:cTn display="0" masterRel="sameClick">
                                          <p:stCondLst>
                                            <p:cond evt="begin" delay="0">
                                              <p:tn val="593"/>
                                            </p:cond>
                                          </p:stCondLst>
                                          <p:endCondLst>
                                            <p:cond evt="onStopAudio" delay="0">
                                              <p:tgtEl>
                                                <p:sldTgt/>
                                              </p:tgtEl>
                                            </p:cond>
                                          </p:endCondLst>
                                        </p:cTn>
                                        <p:tgtEl>
                                          <p:sndTgt r:embed="rId2" name="click.wav"/>
                                        </p:tgtEl>
                                      </p:cMediaNode>
                                    </p:audio>
                                  </p:subTnLst>
                                </p:cTn>
                              </p:par>
                            </p:childTnLst>
                          </p:cTn>
                        </p:par>
                        <p:par>
                          <p:cTn id="596" fill="hold">
                            <p:stCondLst>
                              <p:cond delay="141000"/>
                            </p:stCondLst>
                            <p:childTnLst>
                              <p:par>
                                <p:cTn id="597" presetID="4" presetClass="entr" presetSubtype="16" fill="hold" grpId="0" nodeType="afterEffect">
                                  <p:stCondLst>
                                    <p:cond delay="0"/>
                                  </p:stCondLst>
                                  <p:childTnLst>
                                    <p:set>
                                      <p:cBhvr>
                                        <p:cTn id="598" dur="1" fill="hold">
                                          <p:stCondLst>
                                            <p:cond delay="0"/>
                                          </p:stCondLst>
                                        </p:cTn>
                                        <p:tgtEl>
                                          <p:spTgt spid="155"/>
                                        </p:tgtEl>
                                        <p:attrNameLst>
                                          <p:attrName>style.visibility</p:attrName>
                                        </p:attrNameLst>
                                      </p:cBhvr>
                                      <p:to>
                                        <p:strVal val="visible"/>
                                      </p:to>
                                    </p:set>
                                    <p:animEffect transition="in" filter="box(in)">
                                      <p:cBhvr>
                                        <p:cTn id="599" dur="1000"/>
                                        <p:tgtEl>
                                          <p:spTgt spid="155"/>
                                        </p:tgtEl>
                                      </p:cBhvr>
                                    </p:animEffect>
                                  </p:childTnLst>
                                  <p:subTnLst>
                                    <p:audio>
                                      <p:cMediaNode>
                                        <p:cTn display="0" masterRel="sameClick">
                                          <p:stCondLst>
                                            <p:cond evt="begin" delay="0">
                                              <p:tn val="597"/>
                                            </p:cond>
                                          </p:stCondLst>
                                          <p:endCondLst>
                                            <p:cond evt="onStopAudio" delay="0">
                                              <p:tgtEl>
                                                <p:sldTgt/>
                                              </p:tgtEl>
                                            </p:cond>
                                          </p:endCondLst>
                                        </p:cTn>
                                        <p:tgtEl>
                                          <p:sndTgt r:embed="rId2" name="click.wav"/>
                                        </p:tgtEl>
                                      </p:cMediaNode>
                                    </p:audio>
                                  </p:subTnLst>
                                </p:cTn>
                              </p:par>
                            </p:childTnLst>
                          </p:cTn>
                        </p:par>
                        <p:par>
                          <p:cTn id="600" fill="hold">
                            <p:stCondLst>
                              <p:cond delay="142000"/>
                            </p:stCondLst>
                            <p:childTnLst>
                              <p:par>
                                <p:cTn id="601" presetID="4" presetClass="entr" presetSubtype="16" fill="hold" grpId="0" nodeType="afterEffect">
                                  <p:stCondLst>
                                    <p:cond delay="0"/>
                                  </p:stCondLst>
                                  <p:childTnLst>
                                    <p:set>
                                      <p:cBhvr>
                                        <p:cTn id="602" dur="1" fill="hold">
                                          <p:stCondLst>
                                            <p:cond delay="0"/>
                                          </p:stCondLst>
                                        </p:cTn>
                                        <p:tgtEl>
                                          <p:spTgt spid="156"/>
                                        </p:tgtEl>
                                        <p:attrNameLst>
                                          <p:attrName>style.visibility</p:attrName>
                                        </p:attrNameLst>
                                      </p:cBhvr>
                                      <p:to>
                                        <p:strVal val="visible"/>
                                      </p:to>
                                    </p:set>
                                    <p:animEffect transition="in" filter="box(in)">
                                      <p:cBhvr>
                                        <p:cTn id="603" dur="1000"/>
                                        <p:tgtEl>
                                          <p:spTgt spid="156"/>
                                        </p:tgtEl>
                                      </p:cBhvr>
                                    </p:animEffect>
                                  </p:childTnLst>
                                  <p:subTnLst>
                                    <p:audio>
                                      <p:cMediaNode>
                                        <p:cTn display="0" masterRel="sameClick">
                                          <p:stCondLst>
                                            <p:cond evt="begin" delay="0">
                                              <p:tn val="601"/>
                                            </p:cond>
                                          </p:stCondLst>
                                          <p:endCondLst>
                                            <p:cond evt="onStopAudio" delay="0">
                                              <p:tgtEl>
                                                <p:sldTgt/>
                                              </p:tgtEl>
                                            </p:cond>
                                          </p:endCondLst>
                                        </p:cTn>
                                        <p:tgtEl>
                                          <p:sndTgt r:embed="rId2" name="click.wav"/>
                                        </p:tgtEl>
                                      </p:cMediaNode>
                                    </p:audio>
                                  </p:subTnLst>
                                </p:cTn>
                              </p:par>
                            </p:childTnLst>
                          </p:cTn>
                        </p:par>
                        <p:par>
                          <p:cTn id="604" fill="hold">
                            <p:stCondLst>
                              <p:cond delay="143000"/>
                            </p:stCondLst>
                            <p:childTnLst>
                              <p:par>
                                <p:cTn id="605" presetID="4" presetClass="entr" presetSubtype="16" fill="hold" grpId="0" nodeType="afterEffect">
                                  <p:stCondLst>
                                    <p:cond delay="0"/>
                                  </p:stCondLst>
                                  <p:childTnLst>
                                    <p:set>
                                      <p:cBhvr>
                                        <p:cTn id="606" dur="1" fill="hold">
                                          <p:stCondLst>
                                            <p:cond delay="0"/>
                                          </p:stCondLst>
                                        </p:cTn>
                                        <p:tgtEl>
                                          <p:spTgt spid="157"/>
                                        </p:tgtEl>
                                        <p:attrNameLst>
                                          <p:attrName>style.visibility</p:attrName>
                                        </p:attrNameLst>
                                      </p:cBhvr>
                                      <p:to>
                                        <p:strVal val="visible"/>
                                      </p:to>
                                    </p:set>
                                    <p:animEffect transition="in" filter="box(in)">
                                      <p:cBhvr>
                                        <p:cTn id="607" dur="1000"/>
                                        <p:tgtEl>
                                          <p:spTgt spid="157"/>
                                        </p:tgtEl>
                                      </p:cBhvr>
                                    </p:animEffect>
                                  </p:childTnLst>
                                  <p:subTnLst>
                                    <p:audio>
                                      <p:cMediaNode>
                                        <p:cTn display="0" masterRel="sameClick">
                                          <p:stCondLst>
                                            <p:cond evt="begin" delay="0">
                                              <p:tn val="605"/>
                                            </p:cond>
                                          </p:stCondLst>
                                          <p:endCondLst>
                                            <p:cond evt="onStopAudio" delay="0">
                                              <p:tgtEl>
                                                <p:sldTgt/>
                                              </p:tgtEl>
                                            </p:cond>
                                          </p:endCondLst>
                                        </p:cTn>
                                        <p:tgtEl>
                                          <p:sndTgt r:embed="rId2" name="click.wav"/>
                                        </p:tgtEl>
                                      </p:cMediaNode>
                                    </p:audio>
                                  </p:subTnLst>
                                </p:cTn>
                              </p:par>
                            </p:childTnLst>
                          </p:cTn>
                        </p:par>
                        <p:par>
                          <p:cTn id="608" fill="hold">
                            <p:stCondLst>
                              <p:cond delay="144000"/>
                            </p:stCondLst>
                            <p:childTnLst>
                              <p:par>
                                <p:cTn id="609" presetID="4" presetClass="entr" presetSubtype="16" fill="hold" grpId="0" nodeType="afterEffect">
                                  <p:stCondLst>
                                    <p:cond delay="0"/>
                                  </p:stCondLst>
                                  <p:childTnLst>
                                    <p:set>
                                      <p:cBhvr>
                                        <p:cTn id="610" dur="1" fill="hold">
                                          <p:stCondLst>
                                            <p:cond delay="0"/>
                                          </p:stCondLst>
                                        </p:cTn>
                                        <p:tgtEl>
                                          <p:spTgt spid="158"/>
                                        </p:tgtEl>
                                        <p:attrNameLst>
                                          <p:attrName>style.visibility</p:attrName>
                                        </p:attrNameLst>
                                      </p:cBhvr>
                                      <p:to>
                                        <p:strVal val="visible"/>
                                      </p:to>
                                    </p:set>
                                    <p:animEffect transition="in" filter="box(in)">
                                      <p:cBhvr>
                                        <p:cTn id="611" dur="1000"/>
                                        <p:tgtEl>
                                          <p:spTgt spid="158"/>
                                        </p:tgtEl>
                                      </p:cBhvr>
                                    </p:animEffect>
                                  </p:childTnLst>
                                  <p:subTnLst>
                                    <p:audio>
                                      <p:cMediaNode>
                                        <p:cTn display="0" masterRel="sameClick">
                                          <p:stCondLst>
                                            <p:cond evt="begin" delay="0">
                                              <p:tn val="609"/>
                                            </p:cond>
                                          </p:stCondLst>
                                          <p:endCondLst>
                                            <p:cond evt="onStopAudio" delay="0">
                                              <p:tgtEl>
                                                <p:sldTgt/>
                                              </p:tgtEl>
                                            </p:cond>
                                          </p:endCondLst>
                                        </p:cTn>
                                        <p:tgtEl>
                                          <p:sndTgt r:embed="rId2" name="click.wav"/>
                                        </p:tgtEl>
                                      </p:cMediaNode>
                                    </p:audio>
                                  </p:subTnLst>
                                </p:cTn>
                              </p:par>
                            </p:childTnLst>
                          </p:cTn>
                        </p:par>
                        <p:par>
                          <p:cTn id="612" fill="hold">
                            <p:stCondLst>
                              <p:cond delay="145000"/>
                            </p:stCondLst>
                            <p:childTnLst>
                              <p:par>
                                <p:cTn id="613" presetID="4" presetClass="entr" presetSubtype="16" fill="hold" grpId="0" nodeType="afterEffect">
                                  <p:stCondLst>
                                    <p:cond delay="0"/>
                                  </p:stCondLst>
                                  <p:childTnLst>
                                    <p:set>
                                      <p:cBhvr>
                                        <p:cTn id="614" dur="1" fill="hold">
                                          <p:stCondLst>
                                            <p:cond delay="0"/>
                                          </p:stCondLst>
                                        </p:cTn>
                                        <p:tgtEl>
                                          <p:spTgt spid="159"/>
                                        </p:tgtEl>
                                        <p:attrNameLst>
                                          <p:attrName>style.visibility</p:attrName>
                                        </p:attrNameLst>
                                      </p:cBhvr>
                                      <p:to>
                                        <p:strVal val="visible"/>
                                      </p:to>
                                    </p:set>
                                    <p:animEffect transition="in" filter="box(in)">
                                      <p:cBhvr>
                                        <p:cTn id="615" dur="1000"/>
                                        <p:tgtEl>
                                          <p:spTgt spid="159"/>
                                        </p:tgtEl>
                                      </p:cBhvr>
                                    </p:animEffect>
                                  </p:childTnLst>
                                  <p:subTnLst>
                                    <p:audio>
                                      <p:cMediaNode>
                                        <p:cTn display="0" masterRel="sameClick">
                                          <p:stCondLst>
                                            <p:cond evt="begin" delay="0">
                                              <p:tn val="613"/>
                                            </p:cond>
                                          </p:stCondLst>
                                          <p:endCondLst>
                                            <p:cond evt="onStopAudio" delay="0">
                                              <p:tgtEl>
                                                <p:sldTgt/>
                                              </p:tgtEl>
                                            </p:cond>
                                          </p:endCondLst>
                                        </p:cTn>
                                        <p:tgtEl>
                                          <p:sndTgt r:embed="rId2" name="click.wav"/>
                                        </p:tgtEl>
                                      </p:cMediaNode>
                                    </p:audio>
                                  </p:subTnLst>
                                </p:cTn>
                              </p:par>
                            </p:childTnLst>
                          </p:cTn>
                        </p:par>
                        <p:par>
                          <p:cTn id="616" fill="hold">
                            <p:stCondLst>
                              <p:cond delay="146000"/>
                            </p:stCondLst>
                            <p:childTnLst>
                              <p:par>
                                <p:cTn id="617" presetID="4" presetClass="entr" presetSubtype="16" fill="hold" grpId="0" nodeType="afterEffect">
                                  <p:stCondLst>
                                    <p:cond delay="0"/>
                                  </p:stCondLst>
                                  <p:childTnLst>
                                    <p:set>
                                      <p:cBhvr>
                                        <p:cTn id="618" dur="1" fill="hold">
                                          <p:stCondLst>
                                            <p:cond delay="0"/>
                                          </p:stCondLst>
                                        </p:cTn>
                                        <p:tgtEl>
                                          <p:spTgt spid="160"/>
                                        </p:tgtEl>
                                        <p:attrNameLst>
                                          <p:attrName>style.visibility</p:attrName>
                                        </p:attrNameLst>
                                      </p:cBhvr>
                                      <p:to>
                                        <p:strVal val="visible"/>
                                      </p:to>
                                    </p:set>
                                    <p:animEffect transition="in" filter="box(in)">
                                      <p:cBhvr>
                                        <p:cTn id="619" dur="1000"/>
                                        <p:tgtEl>
                                          <p:spTgt spid="160"/>
                                        </p:tgtEl>
                                      </p:cBhvr>
                                    </p:animEffect>
                                  </p:childTnLst>
                                  <p:subTnLst>
                                    <p:audio>
                                      <p:cMediaNode>
                                        <p:cTn display="0" masterRel="sameClick">
                                          <p:stCondLst>
                                            <p:cond evt="begin" delay="0">
                                              <p:tn val="617"/>
                                            </p:cond>
                                          </p:stCondLst>
                                          <p:endCondLst>
                                            <p:cond evt="onStopAudio" delay="0">
                                              <p:tgtEl>
                                                <p:sldTgt/>
                                              </p:tgtEl>
                                            </p:cond>
                                          </p:endCondLst>
                                        </p:cTn>
                                        <p:tgtEl>
                                          <p:sndTgt r:embed="rId2" name="click.wav"/>
                                        </p:tgtEl>
                                      </p:cMediaNode>
                                    </p:audio>
                                  </p:subTnLst>
                                </p:cTn>
                              </p:par>
                            </p:childTnLst>
                          </p:cTn>
                        </p:par>
                        <p:par>
                          <p:cTn id="620" fill="hold">
                            <p:stCondLst>
                              <p:cond delay="147000"/>
                            </p:stCondLst>
                            <p:childTnLst>
                              <p:par>
                                <p:cTn id="621" presetID="4" presetClass="entr" presetSubtype="16" fill="hold" grpId="0" nodeType="afterEffect">
                                  <p:stCondLst>
                                    <p:cond delay="0"/>
                                  </p:stCondLst>
                                  <p:childTnLst>
                                    <p:set>
                                      <p:cBhvr>
                                        <p:cTn id="622" dur="1" fill="hold">
                                          <p:stCondLst>
                                            <p:cond delay="0"/>
                                          </p:stCondLst>
                                        </p:cTn>
                                        <p:tgtEl>
                                          <p:spTgt spid="161"/>
                                        </p:tgtEl>
                                        <p:attrNameLst>
                                          <p:attrName>style.visibility</p:attrName>
                                        </p:attrNameLst>
                                      </p:cBhvr>
                                      <p:to>
                                        <p:strVal val="visible"/>
                                      </p:to>
                                    </p:set>
                                    <p:animEffect transition="in" filter="box(in)">
                                      <p:cBhvr>
                                        <p:cTn id="623" dur="1000"/>
                                        <p:tgtEl>
                                          <p:spTgt spid="161"/>
                                        </p:tgtEl>
                                      </p:cBhvr>
                                    </p:animEffect>
                                  </p:childTnLst>
                                  <p:subTnLst>
                                    <p:audio>
                                      <p:cMediaNode>
                                        <p:cTn display="0" masterRel="sameClick">
                                          <p:stCondLst>
                                            <p:cond evt="begin" delay="0">
                                              <p:tn val="621"/>
                                            </p:cond>
                                          </p:stCondLst>
                                          <p:endCondLst>
                                            <p:cond evt="onStopAudio" delay="0">
                                              <p:tgtEl>
                                                <p:sldTgt/>
                                              </p:tgtEl>
                                            </p:cond>
                                          </p:endCondLst>
                                        </p:cTn>
                                        <p:tgtEl>
                                          <p:sndTgt r:embed="rId2" name="click.wav"/>
                                        </p:tgtEl>
                                      </p:cMediaNode>
                                    </p:audio>
                                  </p:subTnLst>
                                </p:cTn>
                              </p:par>
                            </p:childTnLst>
                          </p:cTn>
                        </p:par>
                        <p:par>
                          <p:cTn id="624" fill="hold">
                            <p:stCondLst>
                              <p:cond delay="148000"/>
                            </p:stCondLst>
                            <p:childTnLst>
                              <p:par>
                                <p:cTn id="625" presetID="4" presetClass="entr" presetSubtype="16" fill="hold" grpId="0" nodeType="afterEffect">
                                  <p:stCondLst>
                                    <p:cond delay="0"/>
                                  </p:stCondLst>
                                  <p:childTnLst>
                                    <p:set>
                                      <p:cBhvr>
                                        <p:cTn id="626" dur="1" fill="hold">
                                          <p:stCondLst>
                                            <p:cond delay="0"/>
                                          </p:stCondLst>
                                        </p:cTn>
                                        <p:tgtEl>
                                          <p:spTgt spid="162"/>
                                        </p:tgtEl>
                                        <p:attrNameLst>
                                          <p:attrName>style.visibility</p:attrName>
                                        </p:attrNameLst>
                                      </p:cBhvr>
                                      <p:to>
                                        <p:strVal val="visible"/>
                                      </p:to>
                                    </p:set>
                                    <p:animEffect transition="in" filter="box(in)">
                                      <p:cBhvr>
                                        <p:cTn id="627" dur="1000"/>
                                        <p:tgtEl>
                                          <p:spTgt spid="162"/>
                                        </p:tgtEl>
                                      </p:cBhvr>
                                    </p:animEffect>
                                  </p:childTnLst>
                                  <p:subTnLst>
                                    <p:audio>
                                      <p:cMediaNode>
                                        <p:cTn display="0" masterRel="sameClick">
                                          <p:stCondLst>
                                            <p:cond evt="begin" delay="0">
                                              <p:tn val="625"/>
                                            </p:cond>
                                          </p:stCondLst>
                                          <p:endCondLst>
                                            <p:cond evt="onStopAudio" delay="0">
                                              <p:tgtEl>
                                                <p:sldTgt/>
                                              </p:tgtEl>
                                            </p:cond>
                                          </p:endCondLst>
                                        </p:cTn>
                                        <p:tgtEl>
                                          <p:sndTgt r:embed="rId2" name="click.wav"/>
                                        </p:tgtEl>
                                      </p:cMediaNode>
                                    </p:audio>
                                  </p:subTnLst>
                                </p:cTn>
                              </p:par>
                            </p:childTnLst>
                          </p:cTn>
                        </p:par>
                        <p:par>
                          <p:cTn id="628" fill="hold">
                            <p:stCondLst>
                              <p:cond delay="149000"/>
                            </p:stCondLst>
                            <p:childTnLst>
                              <p:par>
                                <p:cTn id="629" presetID="4" presetClass="entr" presetSubtype="16" fill="hold" grpId="0" nodeType="afterEffect">
                                  <p:stCondLst>
                                    <p:cond delay="0"/>
                                  </p:stCondLst>
                                  <p:childTnLst>
                                    <p:set>
                                      <p:cBhvr>
                                        <p:cTn id="630" dur="1" fill="hold">
                                          <p:stCondLst>
                                            <p:cond delay="0"/>
                                          </p:stCondLst>
                                        </p:cTn>
                                        <p:tgtEl>
                                          <p:spTgt spid="163"/>
                                        </p:tgtEl>
                                        <p:attrNameLst>
                                          <p:attrName>style.visibility</p:attrName>
                                        </p:attrNameLst>
                                      </p:cBhvr>
                                      <p:to>
                                        <p:strVal val="visible"/>
                                      </p:to>
                                    </p:set>
                                    <p:animEffect transition="in" filter="box(in)">
                                      <p:cBhvr>
                                        <p:cTn id="631" dur="1000"/>
                                        <p:tgtEl>
                                          <p:spTgt spid="163"/>
                                        </p:tgtEl>
                                      </p:cBhvr>
                                    </p:animEffect>
                                  </p:childTnLst>
                                  <p:subTnLst>
                                    <p:audio>
                                      <p:cMediaNode>
                                        <p:cTn display="0" masterRel="sameClick">
                                          <p:stCondLst>
                                            <p:cond evt="begin" delay="0">
                                              <p:tn val="629"/>
                                            </p:cond>
                                          </p:stCondLst>
                                          <p:endCondLst>
                                            <p:cond evt="onStopAudio" delay="0">
                                              <p:tgtEl>
                                                <p:sldTgt/>
                                              </p:tgtEl>
                                            </p:cond>
                                          </p:endCondLst>
                                        </p:cTn>
                                        <p:tgtEl>
                                          <p:sndTgt r:embed="rId2" name="click.wav"/>
                                        </p:tgtEl>
                                      </p:cMediaNode>
                                    </p:audio>
                                  </p:subTnLst>
                                </p:cTn>
                              </p:par>
                            </p:childTnLst>
                          </p:cTn>
                        </p:par>
                        <p:par>
                          <p:cTn id="632" fill="hold">
                            <p:stCondLst>
                              <p:cond delay="150000"/>
                            </p:stCondLst>
                            <p:childTnLst>
                              <p:par>
                                <p:cTn id="633" presetID="4" presetClass="entr" presetSubtype="16" fill="hold" grpId="0" nodeType="afterEffect">
                                  <p:stCondLst>
                                    <p:cond delay="0"/>
                                  </p:stCondLst>
                                  <p:childTnLst>
                                    <p:set>
                                      <p:cBhvr>
                                        <p:cTn id="634" dur="1" fill="hold">
                                          <p:stCondLst>
                                            <p:cond delay="0"/>
                                          </p:stCondLst>
                                        </p:cTn>
                                        <p:tgtEl>
                                          <p:spTgt spid="164"/>
                                        </p:tgtEl>
                                        <p:attrNameLst>
                                          <p:attrName>style.visibility</p:attrName>
                                        </p:attrNameLst>
                                      </p:cBhvr>
                                      <p:to>
                                        <p:strVal val="visible"/>
                                      </p:to>
                                    </p:set>
                                    <p:animEffect transition="in" filter="box(in)">
                                      <p:cBhvr>
                                        <p:cTn id="635" dur="1000"/>
                                        <p:tgtEl>
                                          <p:spTgt spid="164"/>
                                        </p:tgtEl>
                                      </p:cBhvr>
                                    </p:animEffect>
                                  </p:childTnLst>
                                  <p:subTnLst>
                                    <p:audio>
                                      <p:cMediaNode>
                                        <p:cTn display="0" masterRel="sameClick">
                                          <p:stCondLst>
                                            <p:cond evt="begin" delay="0">
                                              <p:tn val="633"/>
                                            </p:cond>
                                          </p:stCondLst>
                                          <p:endCondLst>
                                            <p:cond evt="onStopAudio" delay="0">
                                              <p:tgtEl>
                                                <p:sldTgt/>
                                              </p:tgtEl>
                                            </p:cond>
                                          </p:endCondLst>
                                        </p:cTn>
                                        <p:tgtEl>
                                          <p:sndTgt r:embed="rId2" name="click.wav"/>
                                        </p:tgtEl>
                                      </p:cMediaNode>
                                    </p:audio>
                                  </p:subTnLst>
                                </p:cTn>
                              </p:par>
                            </p:childTnLst>
                          </p:cTn>
                        </p:par>
                        <p:par>
                          <p:cTn id="636" fill="hold">
                            <p:stCondLst>
                              <p:cond delay="151000"/>
                            </p:stCondLst>
                            <p:childTnLst>
                              <p:par>
                                <p:cTn id="637" presetID="4" presetClass="entr" presetSubtype="16" fill="hold" grpId="0" nodeType="afterEffect">
                                  <p:stCondLst>
                                    <p:cond delay="0"/>
                                  </p:stCondLst>
                                  <p:childTnLst>
                                    <p:set>
                                      <p:cBhvr>
                                        <p:cTn id="638" dur="1" fill="hold">
                                          <p:stCondLst>
                                            <p:cond delay="0"/>
                                          </p:stCondLst>
                                        </p:cTn>
                                        <p:tgtEl>
                                          <p:spTgt spid="165"/>
                                        </p:tgtEl>
                                        <p:attrNameLst>
                                          <p:attrName>style.visibility</p:attrName>
                                        </p:attrNameLst>
                                      </p:cBhvr>
                                      <p:to>
                                        <p:strVal val="visible"/>
                                      </p:to>
                                    </p:set>
                                    <p:animEffect transition="in" filter="box(in)">
                                      <p:cBhvr>
                                        <p:cTn id="639" dur="1000"/>
                                        <p:tgtEl>
                                          <p:spTgt spid="165"/>
                                        </p:tgtEl>
                                      </p:cBhvr>
                                    </p:animEffect>
                                  </p:childTnLst>
                                  <p:subTnLst>
                                    <p:audio>
                                      <p:cMediaNode>
                                        <p:cTn display="0" masterRel="sameClick">
                                          <p:stCondLst>
                                            <p:cond evt="begin" delay="0">
                                              <p:tn val="637"/>
                                            </p:cond>
                                          </p:stCondLst>
                                          <p:endCondLst>
                                            <p:cond evt="onStopAudio" delay="0">
                                              <p:tgtEl>
                                                <p:sldTgt/>
                                              </p:tgtEl>
                                            </p:cond>
                                          </p:endCondLst>
                                        </p:cTn>
                                        <p:tgtEl>
                                          <p:sndTgt r:embed="rId2" name="click.wav"/>
                                        </p:tgtEl>
                                      </p:cMediaNode>
                                    </p:audio>
                                  </p:subTnLst>
                                </p:cTn>
                              </p:par>
                            </p:childTnLst>
                          </p:cTn>
                        </p:par>
                        <p:par>
                          <p:cTn id="640" fill="hold">
                            <p:stCondLst>
                              <p:cond delay="152000"/>
                            </p:stCondLst>
                            <p:childTnLst>
                              <p:par>
                                <p:cTn id="641" presetID="4" presetClass="entr" presetSubtype="16" fill="hold" grpId="0" nodeType="afterEffect">
                                  <p:stCondLst>
                                    <p:cond delay="0"/>
                                  </p:stCondLst>
                                  <p:childTnLst>
                                    <p:set>
                                      <p:cBhvr>
                                        <p:cTn id="642" dur="1" fill="hold">
                                          <p:stCondLst>
                                            <p:cond delay="0"/>
                                          </p:stCondLst>
                                        </p:cTn>
                                        <p:tgtEl>
                                          <p:spTgt spid="166"/>
                                        </p:tgtEl>
                                        <p:attrNameLst>
                                          <p:attrName>style.visibility</p:attrName>
                                        </p:attrNameLst>
                                      </p:cBhvr>
                                      <p:to>
                                        <p:strVal val="visible"/>
                                      </p:to>
                                    </p:set>
                                    <p:animEffect transition="in" filter="box(in)">
                                      <p:cBhvr>
                                        <p:cTn id="643" dur="1000"/>
                                        <p:tgtEl>
                                          <p:spTgt spid="166"/>
                                        </p:tgtEl>
                                      </p:cBhvr>
                                    </p:animEffect>
                                  </p:childTnLst>
                                  <p:subTnLst>
                                    <p:audio>
                                      <p:cMediaNode>
                                        <p:cTn display="0" masterRel="sameClick">
                                          <p:stCondLst>
                                            <p:cond evt="begin" delay="0">
                                              <p:tn val="641"/>
                                            </p:cond>
                                          </p:stCondLst>
                                          <p:endCondLst>
                                            <p:cond evt="onStopAudio" delay="0">
                                              <p:tgtEl>
                                                <p:sldTgt/>
                                              </p:tgtEl>
                                            </p:cond>
                                          </p:endCondLst>
                                        </p:cTn>
                                        <p:tgtEl>
                                          <p:sndTgt r:embed="rId2" name="click.wav"/>
                                        </p:tgtEl>
                                      </p:cMediaNode>
                                    </p:audio>
                                  </p:subTnLst>
                                </p:cTn>
                              </p:par>
                            </p:childTnLst>
                          </p:cTn>
                        </p:par>
                        <p:par>
                          <p:cTn id="644" fill="hold">
                            <p:stCondLst>
                              <p:cond delay="153000"/>
                            </p:stCondLst>
                            <p:childTnLst>
                              <p:par>
                                <p:cTn id="645" presetID="4" presetClass="entr" presetSubtype="16" fill="hold" grpId="0" nodeType="afterEffect">
                                  <p:stCondLst>
                                    <p:cond delay="0"/>
                                  </p:stCondLst>
                                  <p:childTnLst>
                                    <p:set>
                                      <p:cBhvr>
                                        <p:cTn id="646" dur="1" fill="hold">
                                          <p:stCondLst>
                                            <p:cond delay="0"/>
                                          </p:stCondLst>
                                        </p:cTn>
                                        <p:tgtEl>
                                          <p:spTgt spid="167"/>
                                        </p:tgtEl>
                                        <p:attrNameLst>
                                          <p:attrName>style.visibility</p:attrName>
                                        </p:attrNameLst>
                                      </p:cBhvr>
                                      <p:to>
                                        <p:strVal val="visible"/>
                                      </p:to>
                                    </p:set>
                                    <p:animEffect transition="in" filter="box(in)">
                                      <p:cBhvr>
                                        <p:cTn id="647" dur="1000"/>
                                        <p:tgtEl>
                                          <p:spTgt spid="167"/>
                                        </p:tgtEl>
                                      </p:cBhvr>
                                    </p:animEffect>
                                  </p:childTnLst>
                                  <p:subTnLst>
                                    <p:audio>
                                      <p:cMediaNode>
                                        <p:cTn display="0" masterRel="sameClick">
                                          <p:stCondLst>
                                            <p:cond evt="begin" delay="0">
                                              <p:tn val="645"/>
                                            </p:cond>
                                          </p:stCondLst>
                                          <p:endCondLst>
                                            <p:cond evt="onStopAudio" delay="0">
                                              <p:tgtEl>
                                                <p:sldTgt/>
                                              </p:tgtEl>
                                            </p:cond>
                                          </p:endCondLst>
                                        </p:cTn>
                                        <p:tgtEl>
                                          <p:sndTgt r:embed="rId2" name="click.wav"/>
                                        </p:tgtEl>
                                      </p:cMediaNode>
                                    </p:audio>
                                  </p:subTnLst>
                                </p:cTn>
                              </p:par>
                            </p:childTnLst>
                          </p:cTn>
                        </p:par>
                        <p:par>
                          <p:cTn id="648" fill="hold">
                            <p:stCondLst>
                              <p:cond delay="154000"/>
                            </p:stCondLst>
                            <p:childTnLst>
                              <p:par>
                                <p:cTn id="649" presetID="4" presetClass="entr" presetSubtype="16" fill="hold" grpId="0" nodeType="afterEffect">
                                  <p:stCondLst>
                                    <p:cond delay="0"/>
                                  </p:stCondLst>
                                  <p:childTnLst>
                                    <p:set>
                                      <p:cBhvr>
                                        <p:cTn id="650" dur="1" fill="hold">
                                          <p:stCondLst>
                                            <p:cond delay="0"/>
                                          </p:stCondLst>
                                        </p:cTn>
                                        <p:tgtEl>
                                          <p:spTgt spid="168"/>
                                        </p:tgtEl>
                                        <p:attrNameLst>
                                          <p:attrName>style.visibility</p:attrName>
                                        </p:attrNameLst>
                                      </p:cBhvr>
                                      <p:to>
                                        <p:strVal val="visible"/>
                                      </p:to>
                                    </p:set>
                                    <p:animEffect transition="in" filter="box(in)">
                                      <p:cBhvr>
                                        <p:cTn id="651" dur="1000"/>
                                        <p:tgtEl>
                                          <p:spTgt spid="168"/>
                                        </p:tgtEl>
                                      </p:cBhvr>
                                    </p:animEffect>
                                  </p:childTnLst>
                                  <p:subTnLst>
                                    <p:audio>
                                      <p:cMediaNode>
                                        <p:cTn display="0" masterRel="sameClick">
                                          <p:stCondLst>
                                            <p:cond evt="begin" delay="0">
                                              <p:tn val="649"/>
                                            </p:cond>
                                          </p:stCondLst>
                                          <p:endCondLst>
                                            <p:cond evt="onStopAudio" delay="0">
                                              <p:tgtEl>
                                                <p:sldTgt/>
                                              </p:tgtEl>
                                            </p:cond>
                                          </p:endCondLst>
                                        </p:cTn>
                                        <p:tgtEl>
                                          <p:sndTgt r:embed="rId2" name="click.wav"/>
                                        </p:tgtEl>
                                      </p:cMediaNode>
                                    </p:audio>
                                  </p:subTnLst>
                                </p:cTn>
                              </p:par>
                            </p:childTnLst>
                          </p:cTn>
                        </p:par>
                        <p:par>
                          <p:cTn id="652" fill="hold">
                            <p:stCondLst>
                              <p:cond delay="155000"/>
                            </p:stCondLst>
                            <p:childTnLst>
                              <p:par>
                                <p:cTn id="653" presetID="4" presetClass="entr" presetSubtype="16" fill="hold" grpId="0" nodeType="afterEffect">
                                  <p:stCondLst>
                                    <p:cond delay="0"/>
                                  </p:stCondLst>
                                  <p:childTnLst>
                                    <p:set>
                                      <p:cBhvr>
                                        <p:cTn id="654" dur="1" fill="hold">
                                          <p:stCondLst>
                                            <p:cond delay="0"/>
                                          </p:stCondLst>
                                        </p:cTn>
                                        <p:tgtEl>
                                          <p:spTgt spid="169"/>
                                        </p:tgtEl>
                                        <p:attrNameLst>
                                          <p:attrName>style.visibility</p:attrName>
                                        </p:attrNameLst>
                                      </p:cBhvr>
                                      <p:to>
                                        <p:strVal val="visible"/>
                                      </p:to>
                                    </p:set>
                                    <p:animEffect transition="in" filter="box(in)">
                                      <p:cBhvr>
                                        <p:cTn id="655" dur="1000"/>
                                        <p:tgtEl>
                                          <p:spTgt spid="169"/>
                                        </p:tgtEl>
                                      </p:cBhvr>
                                    </p:animEffect>
                                  </p:childTnLst>
                                  <p:subTnLst>
                                    <p:audio>
                                      <p:cMediaNode>
                                        <p:cTn display="0" masterRel="sameClick">
                                          <p:stCondLst>
                                            <p:cond evt="begin" delay="0">
                                              <p:tn val="653"/>
                                            </p:cond>
                                          </p:stCondLst>
                                          <p:endCondLst>
                                            <p:cond evt="onStopAudio" delay="0">
                                              <p:tgtEl>
                                                <p:sldTgt/>
                                              </p:tgtEl>
                                            </p:cond>
                                          </p:endCondLst>
                                        </p:cTn>
                                        <p:tgtEl>
                                          <p:sndTgt r:embed="rId2" name="click.wav"/>
                                        </p:tgtEl>
                                      </p:cMediaNode>
                                    </p:audio>
                                  </p:subTnLst>
                                </p:cTn>
                              </p:par>
                            </p:childTnLst>
                          </p:cTn>
                        </p:par>
                        <p:par>
                          <p:cTn id="656" fill="hold">
                            <p:stCondLst>
                              <p:cond delay="156000"/>
                            </p:stCondLst>
                            <p:childTnLst>
                              <p:par>
                                <p:cTn id="657" presetID="4" presetClass="entr" presetSubtype="16" fill="hold" grpId="0" nodeType="afterEffect">
                                  <p:stCondLst>
                                    <p:cond delay="0"/>
                                  </p:stCondLst>
                                  <p:childTnLst>
                                    <p:set>
                                      <p:cBhvr>
                                        <p:cTn id="658" dur="1" fill="hold">
                                          <p:stCondLst>
                                            <p:cond delay="0"/>
                                          </p:stCondLst>
                                        </p:cTn>
                                        <p:tgtEl>
                                          <p:spTgt spid="170"/>
                                        </p:tgtEl>
                                        <p:attrNameLst>
                                          <p:attrName>style.visibility</p:attrName>
                                        </p:attrNameLst>
                                      </p:cBhvr>
                                      <p:to>
                                        <p:strVal val="visible"/>
                                      </p:to>
                                    </p:set>
                                    <p:animEffect transition="in" filter="box(in)">
                                      <p:cBhvr>
                                        <p:cTn id="659" dur="1000"/>
                                        <p:tgtEl>
                                          <p:spTgt spid="170"/>
                                        </p:tgtEl>
                                      </p:cBhvr>
                                    </p:animEffect>
                                  </p:childTnLst>
                                  <p:subTnLst>
                                    <p:audio>
                                      <p:cMediaNode>
                                        <p:cTn display="0" masterRel="sameClick">
                                          <p:stCondLst>
                                            <p:cond evt="begin" delay="0">
                                              <p:tn val="657"/>
                                            </p:cond>
                                          </p:stCondLst>
                                          <p:endCondLst>
                                            <p:cond evt="onStopAudio" delay="0">
                                              <p:tgtEl>
                                                <p:sldTgt/>
                                              </p:tgtEl>
                                            </p:cond>
                                          </p:endCondLst>
                                        </p:cTn>
                                        <p:tgtEl>
                                          <p:sndTgt r:embed="rId2" name="click.wav"/>
                                        </p:tgtEl>
                                      </p:cMediaNode>
                                    </p:audio>
                                  </p:subTnLst>
                                </p:cTn>
                              </p:par>
                            </p:childTnLst>
                          </p:cTn>
                        </p:par>
                        <p:par>
                          <p:cTn id="660" fill="hold">
                            <p:stCondLst>
                              <p:cond delay="157000"/>
                            </p:stCondLst>
                            <p:childTnLst>
                              <p:par>
                                <p:cTn id="661" presetID="4" presetClass="entr" presetSubtype="16" fill="hold" grpId="0" nodeType="afterEffect">
                                  <p:stCondLst>
                                    <p:cond delay="0"/>
                                  </p:stCondLst>
                                  <p:childTnLst>
                                    <p:set>
                                      <p:cBhvr>
                                        <p:cTn id="662" dur="1" fill="hold">
                                          <p:stCondLst>
                                            <p:cond delay="0"/>
                                          </p:stCondLst>
                                        </p:cTn>
                                        <p:tgtEl>
                                          <p:spTgt spid="171"/>
                                        </p:tgtEl>
                                        <p:attrNameLst>
                                          <p:attrName>style.visibility</p:attrName>
                                        </p:attrNameLst>
                                      </p:cBhvr>
                                      <p:to>
                                        <p:strVal val="visible"/>
                                      </p:to>
                                    </p:set>
                                    <p:animEffect transition="in" filter="box(in)">
                                      <p:cBhvr>
                                        <p:cTn id="663" dur="1000"/>
                                        <p:tgtEl>
                                          <p:spTgt spid="171"/>
                                        </p:tgtEl>
                                      </p:cBhvr>
                                    </p:animEffect>
                                  </p:childTnLst>
                                  <p:subTnLst>
                                    <p:audio>
                                      <p:cMediaNode>
                                        <p:cTn display="0" masterRel="sameClick">
                                          <p:stCondLst>
                                            <p:cond evt="begin" delay="0">
                                              <p:tn val="661"/>
                                            </p:cond>
                                          </p:stCondLst>
                                          <p:endCondLst>
                                            <p:cond evt="onStopAudio" delay="0">
                                              <p:tgtEl>
                                                <p:sldTgt/>
                                              </p:tgtEl>
                                            </p:cond>
                                          </p:endCondLst>
                                        </p:cTn>
                                        <p:tgtEl>
                                          <p:sndTgt r:embed="rId2" name="click.wav"/>
                                        </p:tgtEl>
                                      </p:cMediaNode>
                                    </p:audio>
                                  </p:subTnLst>
                                </p:cTn>
                              </p:par>
                            </p:childTnLst>
                          </p:cTn>
                        </p:par>
                        <p:par>
                          <p:cTn id="664" fill="hold">
                            <p:stCondLst>
                              <p:cond delay="158000"/>
                            </p:stCondLst>
                            <p:childTnLst>
                              <p:par>
                                <p:cTn id="665" presetID="4" presetClass="entr" presetSubtype="16" fill="hold" grpId="0" nodeType="afterEffect">
                                  <p:stCondLst>
                                    <p:cond delay="0"/>
                                  </p:stCondLst>
                                  <p:childTnLst>
                                    <p:set>
                                      <p:cBhvr>
                                        <p:cTn id="666" dur="1" fill="hold">
                                          <p:stCondLst>
                                            <p:cond delay="0"/>
                                          </p:stCondLst>
                                        </p:cTn>
                                        <p:tgtEl>
                                          <p:spTgt spid="172"/>
                                        </p:tgtEl>
                                        <p:attrNameLst>
                                          <p:attrName>style.visibility</p:attrName>
                                        </p:attrNameLst>
                                      </p:cBhvr>
                                      <p:to>
                                        <p:strVal val="visible"/>
                                      </p:to>
                                    </p:set>
                                    <p:animEffect transition="in" filter="box(in)">
                                      <p:cBhvr>
                                        <p:cTn id="667" dur="1000"/>
                                        <p:tgtEl>
                                          <p:spTgt spid="172"/>
                                        </p:tgtEl>
                                      </p:cBhvr>
                                    </p:animEffect>
                                  </p:childTnLst>
                                  <p:subTnLst>
                                    <p:audio>
                                      <p:cMediaNode>
                                        <p:cTn display="0" masterRel="sameClick">
                                          <p:stCondLst>
                                            <p:cond evt="begin" delay="0">
                                              <p:tn val="665"/>
                                            </p:cond>
                                          </p:stCondLst>
                                          <p:endCondLst>
                                            <p:cond evt="onStopAudio" delay="0">
                                              <p:tgtEl>
                                                <p:sldTgt/>
                                              </p:tgtEl>
                                            </p:cond>
                                          </p:endCondLst>
                                        </p:cTn>
                                        <p:tgtEl>
                                          <p:sndTgt r:embed="rId2" name="click.wav"/>
                                        </p:tgtEl>
                                      </p:cMediaNode>
                                    </p:audio>
                                  </p:subTnLst>
                                </p:cTn>
                              </p:par>
                            </p:childTnLst>
                          </p:cTn>
                        </p:par>
                        <p:par>
                          <p:cTn id="668" fill="hold">
                            <p:stCondLst>
                              <p:cond delay="159000"/>
                            </p:stCondLst>
                            <p:childTnLst>
                              <p:par>
                                <p:cTn id="669" presetID="4" presetClass="entr" presetSubtype="16" fill="hold" grpId="0" nodeType="afterEffect">
                                  <p:stCondLst>
                                    <p:cond delay="0"/>
                                  </p:stCondLst>
                                  <p:childTnLst>
                                    <p:set>
                                      <p:cBhvr>
                                        <p:cTn id="670" dur="1" fill="hold">
                                          <p:stCondLst>
                                            <p:cond delay="0"/>
                                          </p:stCondLst>
                                        </p:cTn>
                                        <p:tgtEl>
                                          <p:spTgt spid="173"/>
                                        </p:tgtEl>
                                        <p:attrNameLst>
                                          <p:attrName>style.visibility</p:attrName>
                                        </p:attrNameLst>
                                      </p:cBhvr>
                                      <p:to>
                                        <p:strVal val="visible"/>
                                      </p:to>
                                    </p:set>
                                    <p:animEffect transition="in" filter="box(in)">
                                      <p:cBhvr>
                                        <p:cTn id="671" dur="1000"/>
                                        <p:tgtEl>
                                          <p:spTgt spid="173"/>
                                        </p:tgtEl>
                                      </p:cBhvr>
                                    </p:animEffect>
                                  </p:childTnLst>
                                  <p:subTnLst>
                                    <p:audio>
                                      <p:cMediaNode>
                                        <p:cTn display="0" masterRel="sameClick">
                                          <p:stCondLst>
                                            <p:cond evt="begin" delay="0">
                                              <p:tn val="669"/>
                                            </p:cond>
                                          </p:stCondLst>
                                          <p:endCondLst>
                                            <p:cond evt="onStopAudio" delay="0">
                                              <p:tgtEl>
                                                <p:sldTgt/>
                                              </p:tgtEl>
                                            </p:cond>
                                          </p:endCondLst>
                                        </p:cTn>
                                        <p:tgtEl>
                                          <p:sndTgt r:embed="rId2" name="click.wav"/>
                                        </p:tgtEl>
                                      </p:cMediaNode>
                                    </p:audio>
                                  </p:subTnLst>
                                </p:cTn>
                              </p:par>
                            </p:childTnLst>
                          </p:cTn>
                        </p:par>
                        <p:par>
                          <p:cTn id="672" fill="hold">
                            <p:stCondLst>
                              <p:cond delay="160000"/>
                            </p:stCondLst>
                            <p:childTnLst>
                              <p:par>
                                <p:cTn id="673" presetID="4" presetClass="entr" presetSubtype="16" fill="hold" grpId="0" nodeType="afterEffect">
                                  <p:stCondLst>
                                    <p:cond delay="0"/>
                                  </p:stCondLst>
                                  <p:childTnLst>
                                    <p:set>
                                      <p:cBhvr>
                                        <p:cTn id="674" dur="1" fill="hold">
                                          <p:stCondLst>
                                            <p:cond delay="0"/>
                                          </p:stCondLst>
                                        </p:cTn>
                                        <p:tgtEl>
                                          <p:spTgt spid="174"/>
                                        </p:tgtEl>
                                        <p:attrNameLst>
                                          <p:attrName>style.visibility</p:attrName>
                                        </p:attrNameLst>
                                      </p:cBhvr>
                                      <p:to>
                                        <p:strVal val="visible"/>
                                      </p:to>
                                    </p:set>
                                    <p:animEffect transition="in" filter="box(in)">
                                      <p:cBhvr>
                                        <p:cTn id="675" dur="1000"/>
                                        <p:tgtEl>
                                          <p:spTgt spid="174"/>
                                        </p:tgtEl>
                                      </p:cBhvr>
                                    </p:animEffect>
                                  </p:childTnLst>
                                  <p:subTnLst>
                                    <p:audio>
                                      <p:cMediaNode>
                                        <p:cTn display="0" masterRel="sameClick">
                                          <p:stCondLst>
                                            <p:cond evt="begin" delay="0">
                                              <p:tn val="673"/>
                                            </p:cond>
                                          </p:stCondLst>
                                          <p:endCondLst>
                                            <p:cond evt="onStopAudio" delay="0">
                                              <p:tgtEl>
                                                <p:sldTgt/>
                                              </p:tgtEl>
                                            </p:cond>
                                          </p:endCondLst>
                                        </p:cTn>
                                        <p:tgtEl>
                                          <p:sndTgt r:embed="rId2" name="click.wav"/>
                                        </p:tgtEl>
                                      </p:cMediaNode>
                                    </p:audio>
                                  </p:subTnLst>
                                </p:cTn>
                              </p:par>
                            </p:childTnLst>
                          </p:cTn>
                        </p:par>
                        <p:par>
                          <p:cTn id="676" fill="hold">
                            <p:stCondLst>
                              <p:cond delay="161000"/>
                            </p:stCondLst>
                            <p:childTnLst>
                              <p:par>
                                <p:cTn id="677" presetID="4" presetClass="entr" presetSubtype="16" fill="hold" grpId="0" nodeType="afterEffect">
                                  <p:stCondLst>
                                    <p:cond delay="0"/>
                                  </p:stCondLst>
                                  <p:childTnLst>
                                    <p:set>
                                      <p:cBhvr>
                                        <p:cTn id="678" dur="1" fill="hold">
                                          <p:stCondLst>
                                            <p:cond delay="0"/>
                                          </p:stCondLst>
                                        </p:cTn>
                                        <p:tgtEl>
                                          <p:spTgt spid="175"/>
                                        </p:tgtEl>
                                        <p:attrNameLst>
                                          <p:attrName>style.visibility</p:attrName>
                                        </p:attrNameLst>
                                      </p:cBhvr>
                                      <p:to>
                                        <p:strVal val="visible"/>
                                      </p:to>
                                    </p:set>
                                    <p:animEffect transition="in" filter="box(in)">
                                      <p:cBhvr>
                                        <p:cTn id="679" dur="1000"/>
                                        <p:tgtEl>
                                          <p:spTgt spid="175"/>
                                        </p:tgtEl>
                                      </p:cBhvr>
                                    </p:animEffect>
                                  </p:childTnLst>
                                  <p:subTnLst>
                                    <p:audio>
                                      <p:cMediaNode>
                                        <p:cTn display="0" masterRel="sameClick">
                                          <p:stCondLst>
                                            <p:cond evt="begin" delay="0">
                                              <p:tn val="677"/>
                                            </p:cond>
                                          </p:stCondLst>
                                          <p:endCondLst>
                                            <p:cond evt="onStopAudio" delay="0">
                                              <p:tgtEl>
                                                <p:sldTgt/>
                                              </p:tgtEl>
                                            </p:cond>
                                          </p:endCondLst>
                                        </p:cTn>
                                        <p:tgtEl>
                                          <p:sndTgt r:embed="rId2" name="click.wav"/>
                                        </p:tgtEl>
                                      </p:cMediaNode>
                                    </p:audio>
                                  </p:subTnLst>
                                </p:cTn>
                              </p:par>
                            </p:childTnLst>
                          </p:cTn>
                        </p:par>
                        <p:par>
                          <p:cTn id="680" fill="hold">
                            <p:stCondLst>
                              <p:cond delay="162000"/>
                            </p:stCondLst>
                            <p:childTnLst>
                              <p:par>
                                <p:cTn id="681" presetID="4" presetClass="entr" presetSubtype="16" fill="hold" grpId="0" nodeType="afterEffect">
                                  <p:stCondLst>
                                    <p:cond delay="0"/>
                                  </p:stCondLst>
                                  <p:childTnLst>
                                    <p:set>
                                      <p:cBhvr>
                                        <p:cTn id="682" dur="1" fill="hold">
                                          <p:stCondLst>
                                            <p:cond delay="0"/>
                                          </p:stCondLst>
                                        </p:cTn>
                                        <p:tgtEl>
                                          <p:spTgt spid="176"/>
                                        </p:tgtEl>
                                        <p:attrNameLst>
                                          <p:attrName>style.visibility</p:attrName>
                                        </p:attrNameLst>
                                      </p:cBhvr>
                                      <p:to>
                                        <p:strVal val="visible"/>
                                      </p:to>
                                    </p:set>
                                    <p:animEffect transition="in" filter="box(in)">
                                      <p:cBhvr>
                                        <p:cTn id="683" dur="1000"/>
                                        <p:tgtEl>
                                          <p:spTgt spid="176"/>
                                        </p:tgtEl>
                                      </p:cBhvr>
                                    </p:animEffect>
                                  </p:childTnLst>
                                  <p:subTnLst>
                                    <p:audio>
                                      <p:cMediaNode>
                                        <p:cTn display="0" masterRel="sameClick">
                                          <p:stCondLst>
                                            <p:cond evt="begin" delay="0">
                                              <p:tn val="681"/>
                                            </p:cond>
                                          </p:stCondLst>
                                          <p:endCondLst>
                                            <p:cond evt="onStopAudio" delay="0">
                                              <p:tgtEl>
                                                <p:sldTgt/>
                                              </p:tgtEl>
                                            </p:cond>
                                          </p:endCondLst>
                                        </p:cTn>
                                        <p:tgtEl>
                                          <p:sndTgt r:embed="rId2" name="click.wav"/>
                                        </p:tgtEl>
                                      </p:cMediaNode>
                                    </p:audio>
                                  </p:subTnLst>
                                </p:cTn>
                              </p:par>
                            </p:childTnLst>
                          </p:cTn>
                        </p:par>
                        <p:par>
                          <p:cTn id="684" fill="hold">
                            <p:stCondLst>
                              <p:cond delay="163000"/>
                            </p:stCondLst>
                            <p:childTnLst>
                              <p:par>
                                <p:cTn id="685" presetID="4" presetClass="entr" presetSubtype="16" fill="hold" grpId="0" nodeType="afterEffect">
                                  <p:stCondLst>
                                    <p:cond delay="0"/>
                                  </p:stCondLst>
                                  <p:childTnLst>
                                    <p:set>
                                      <p:cBhvr>
                                        <p:cTn id="686" dur="1" fill="hold">
                                          <p:stCondLst>
                                            <p:cond delay="0"/>
                                          </p:stCondLst>
                                        </p:cTn>
                                        <p:tgtEl>
                                          <p:spTgt spid="177"/>
                                        </p:tgtEl>
                                        <p:attrNameLst>
                                          <p:attrName>style.visibility</p:attrName>
                                        </p:attrNameLst>
                                      </p:cBhvr>
                                      <p:to>
                                        <p:strVal val="visible"/>
                                      </p:to>
                                    </p:set>
                                    <p:animEffect transition="in" filter="box(in)">
                                      <p:cBhvr>
                                        <p:cTn id="687" dur="1000"/>
                                        <p:tgtEl>
                                          <p:spTgt spid="177"/>
                                        </p:tgtEl>
                                      </p:cBhvr>
                                    </p:animEffect>
                                  </p:childTnLst>
                                  <p:subTnLst>
                                    <p:audio>
                                      <p:cMediaNode>
                                        <p:cTn display="0" masterRel="sameClick">
                                          <p:stCondLst>
                                            <p:cond evt="begin" delay="0">
                                              <p:tn val="685"/>
                                            </p:cond>
                                          </p:stCondLst>
                                          <p:endCondLst>
                                            <p:cond evt="onStopAudio" delay="0">
                                              <p:tgtEl>
                                                <p:sldTgt/>
                                              </p:tgtEl>
                                            </p:cond>
                                          </p:endCondLst>
                                        </p:cTn>
                                        <p:tgtEl>
                                          <p:sndTgt r:embed="rId2" name="click.wav"/>
                                        </p:tgtEl>
                                      </p:cMediaNode>
                                    </p:audio>
                                  </p:subTnLst>
                                </p:cTn>
                              </p:par>
                            </p:childTnLst>
                          </p:cTn>
                        </p:par>
                        <p:par>
                          <p:cTn id="688" fill="hold">
                            <p:stCondLst>
                              <p:cond delay="164000"/>
                            </p:stCondLst>
                            <p:childTnLst>
                              <p:par>
                                <p:cTn id="689" presetID="4" presetClass="entr" presetSubtype="16" fill="hold" grpId="0" nodeType="afterEffect">
                                  <p:stCondLst>
                                    <p:cond delay="0"/>
                                  </p:stCondLst>
                                  <p:childTnLst>
                                    <p:set>
                                      <p:cBhvr>
                                        <p:cTn id="690" dur="1" fill="hold">
                                          <p:stCondLst>
                                            <p:cond delay="0"/>
                                          </p:stCondLst>
                                        </p:cTn>
                                        <p:tgtEl>
                                          <p:spTgt spid="178"/>
                                        </p:tgtEl>
                                        <p:attrNameLst>
                                          <p:attrName>style.visibility</p:attrName>
                                        </p:attrNameLst>
                                      </p:cBhvr>
                                      <p:to>
                                        <p:strVal val="visible"/>
                                      </p:to>
                                    </p:set>
                                    <p:animEffect transition="in" filter="box(in)">
                                      <p:cBhvr>
                                        <p:cTn id="691" dur="1000"/>
                                        <p:tgtEl>
                                          <p:spTgt spid="178"/>
                                        </p:tgtEl>
                                      </p:cBhvr>
                                    </p:animEffect>
                                  </p:childTnLst>
                                  <p:subTnLst>
                                    <p:audio>
                                      <p:cMediaNode>
                                        <p:cTn display="0" masterRel="sameClick">
                                          <p:stCondLst>
                                            <p:cond evt="begin" delay="0">
                                              <p:tn val="689"/>
                                            </p:cond>
                                          </p:stCondLst>
                                          <p:endCondLst>
                                            <p:cond evt="onStopAudio" delay="0">
                                              <p:tgtEl>
                                                <p:sldTgt/>
                                              </p:tgtEl>
                                            </p:cond>
                                          </p:endCondLst>
                                        </p:cTn>
                                        <p:tgtEl>
                                          <p:sndTgt r:embed="rId2" name="click.wav"/>
                                        </p:tgtEl>
                                      </p:cMediaNode>
                                    </p:audio>
                                  </p:subTnLst>
                                </p:cTn>
                              </p:par>
                            </p:childTnLst>
                          </p:cTn>
                        </p:par>
                        <p:par>
                          <p:cTn id="692" fill="hold">
                            <p:stCondLst>
                              <p:cond delay="165000"/>
                            </p:stCondLst>
                            <p:childTnLst>
                              <p:par>
                                <p:cTn id="693" presetID="4" presetClass="entr" presetSubtype="16" fill="hold" grpId="0" nodeType="afterEffect">
                                  <p:stCondLst>
                                    <p:cond delay="0"/>
                                  </p:stCondLst>
                                  <p:childTnLst>
                                    <p:set>
                                      <p:cBhvr>
                                        <p:cTn id="694" dur="1" fill="hold">
                                          <p:stCondLst>
                                            <p:cond delay="0"/>
                                          </p:stCondLst>
                                        </p:cTn>
                                        <p:tgtEl>
                                          <p:spTgt spid="179"/>
                                        </p:tgtEl>
                                        <p:attrNameLst>
                                          <p:attrName>style.visibility</p:attrName>
                                        </p:attrNameLst>
                                      </p:cBhvr>
                                      <p:to>
                                        <p:strVal val="visible"/>
                                      </p:to>
                                    </p:set>
                                    <p:animEffect transition="in" filter="box(in)">
                                      <p:cBhvr>
                                        <p:cTn id="695" dur="1000"/>
                                        <p:tgtEl>
                                          <p:spTgt spid="179"/>
                                        </p:tgtEl>
                                      </p:cBhvr>
                                    </p:animEffect>
                                  </p:childTnLst>
                                  <p:subTnLst>
                                    <p:audio>
                                      <p:cMediaNode>
                                        <p:cTn display="0" masterRel="sameClick">
                                          <p:stCondLst>
                                            <p:cond evt="begin" delay="0">
                                              <p:tn val="693"/>
                                            </p:cond>
                                          </p:stCondLst>
                                          <p:endCondLst>
                                            <p:cond evt="onStopAudio" delay="0">
                                              <p:tgtEl>
                                                <p:sldTgt/>
                                              </p:tgtEl>
                                            </p:cond>
                                          </p:endCondLst>
                                        </p:cTn>
                                        <p:tgtEl>
                                          <p:sndTgt r:embed="rId2" name="click.wav"/>
                                        </p:tgtEl>
                                      </p:cMediaNode>
                                    </p:audio>
                                  </p:subTnLst>
                                </p:cTn>
                              </p:par>
                            </p:childTnLst>
                          </p:cTn>
                        </p:par>
                        <p:par>
                          <p:cTn id="696" fill="hold">
                            <p:stCondLst>
                              <p:cond delay="166000"/>
                            </p:stCondLst>
                            <p:childTnLst>
                              <p:par>
                                <p:cTn id="697" presetID="4" presetClass="entr" presetSubtype="16" fill="hold" grpId="0" nodeType="afterEffect">
                                  <p:stCondLst>
                                    <p:cond delay="0"/>
                                  </p:stCondLst>
                                  <p:childTnLst>
                                    <p:set>
                                      <p:cBhvr>
                                        <p:cTn id="698" dur="1" fill="hold">
                                          <p:stCondLst>
                                            <p:cond delay="0"/>
                                          </p:stCondLst>
                                        </p:cTn>
                                        <p:tgtEl>
                                          <p:spTgt spid="180"/>
                                        </p:tgtEl>
                                        <p:attrNameLst>
                                          <p:attrName>style.visibility</p:attrName>
                                        </p:attrNameLst>
                                      </p:cBhvr>
                                      <p:to>
                                        <p:strVal val="visible"/>
                                      </p:to>
                                    </p:set>
                                    <p:animEffect transition="in" filter="box(in)">
                                      <p:cBhvr>
                                        <p:cTn id="699" dur="1000"/>
                                        <p:tgtEl>
                                          <p:spTgt spid="180"/>
                                        </p:tgtEl>
                                      </p:cBhvr>
                                    </p:animEffect>
                                  </p:childTnLst>
                                  <p:subTnLst>
                                    <p:audio>
                                      <p:cMediaNode>
                                        <p:cTn display="0" masterRel="sameClick">
                                          <p:stCondLst>
                                            <p:cond evt="begin" delay="0">
                                              <p:tn val="697"/>
                                            </p:cond>
                                          </p:stCondLst>
                                          <p:endCondLst>
                                            <p:cond evt="onStopAudio" delay="0">
                                              <p:tgtEl>
                                                <p:sldTgt/>
                                              </p:tgtEl>
                                            </p:cond>
                                          </p:endCondLst>
                                        </p:cTn>
                                        <p:tgtEl>
                                          <p:sndTgt r:embed="rId2" name="click.wav"/>
                                        </p:tgtEl>
                                      </p:cMediaNode>
                                    </p:audio>
                                  </p:subTnLst>
                                </p:cTn>
                              </p:par>
                            </p:childTnLst>
                          </p:cTn>
                        </p:par>
                        <p:par>
                          <p:cTn id="700" fill="hold">
                            <p:stCondLst>
                              <p:cond delay="167000"/>
                            </p:stCondLst>
                            <p:childTnLst>
                              <p:par>
                                <p:cTn id="701" presetID="4" presetClass="entr" presetSubtype="16" fill="hold" grpId="0" nodeType="afterEffect">
                                  <p:stCondLst>
                                    <p:cond delay="0"/>
                                  </p:stCondLst>
                                  <p:childTnLst>
                                    <p:set>
                                      <p:cBhvr>
                                        <p:cTn id="702" dur="1" fill="hold">
                                          <p:stCondLst>
                                            <p:cond delay="0"/>
                                          </p:stCondLst>
                                        </p:cTn>
                                        <p:tgtEl>
                                          <p:spTgt spid="181"/>
                                        </p:tgtEl>
                                        <p:attrNameLst>
                                          <p:attrName>style.visibility</p:attrName>
                                        </p:attrNameLst>
                                      </p:cBhvr>
                                      <p:to>
                                        <p:strVal val="visible"/>
                                      </p:to>
                                    </p:set>
                                    <p:animEffect transition="in" filter="box(in)">
                                      <p:cBhvr>
                                        <p:cTn id="703" dur="1000"/>
                                        <p:tgtEl>
                                          <p:spTgt spid="181"/>
                                        </p:tgtEl>
                                      </p:cBhvr>
                                    </p:animEffect>
                                  </p:childTnLst>
                                  <p:subTnLst>
                                    <p:audio>
                                      <p:cMediaNode>
                                        <p:cTn display="0" masterRel="sameClick">
                                          <p:stCondLst>
                                            <p:cond evt="begin" delay="0">
                                              <p:tn val="701"/>
                                            </p:cond>
                                          </p:stCondLst>
                                          <p:endCondLst>
                                            <p:cond evt="onStopAudio" delay="0">
                                              <p:tgtEl>
                                                <p:sldTgt/>
                                              </p:tgtEl>
                                            </p:cond>
                                          </p:endCondLst>
                                        </p:cTn>
                                        <p:tgtEl>
                                          <p:sndTgt r:embed="rId2" name="click.wav"/>
                                        </p:tgtEl>
                                      </p:cMediaNode>
                                    </p:audio>
                                  </p:subTnLst>
                                </p:cTn>
                              </p:par>
                            </p:childTnLst>
                          </p:cTn>
                        </p:par>
                        <p:par>
                          <p:cTn id="704" fill="hold">
                            <p:stCondLst>
                              <p:cond delay="168000"/>
                            </p:stCondLst>
                            <p:childTnLst>
                              <p:par>
                                <p:cTn id="705" presetID="4" presetClass="entr" presetSubtype="16" fill="hold" grpId="0" nodeType="afterEffect">
                                  <p:stCondLst>
                                    <p:cond delay="0"/>
                                  </p:stCondLst>
                                  <p:childTnLst>
                                    <p:set>
                                      <p:cBhvr>
                                        <p:cTn id="706" dur="1" fill="hold">
                                          <p:stCondLst>
                                            <p:cond delay="0"/>
                                          </p:stCondLst>
                                        </p:cTn>
                                        <p:tgtEl>
                                          <p:spTgt spid="182"/>
                                        </p:tgtEl>
                                        <p:attrNameLst>
                                          <p:attrName>style.visibility</p:attrName>
                                        </p:attrNameLst>
                                      </p:cBhvr>
                                      <p:to>
                                        <p:strVal val="visible"/>
                                      </p:to>
                                    </p:set>
                                    <p:animEffect transition="in" filter="box(in)">
                                      <p:cBhvr>
                                        <p:cTn id="707" dur="1000"/>
                                        <p:tgtEl>
                                          <p:spTgt spid="182"/>
                                        </p:tgtEl>
                                      </p:cBhvr>
                                    </p:animEffect>
                                  </p:childTnLst>
                                  <p:subTnLst>
                                    <p:audio>
                                      <p:cMediaNode>
                                        <p:cTn display="0" masterRel="sameClick">
                                          <p:stCondLst>
                                            <p:cond evt="begin" delay="0">
                                              <p:tn val="705"/>
                                            </p:cond>
                                          </p:stCondLst>
                                          <p:endCondLst>
                                            <p:cond evt="onStopAudio" delay="0">
                                              <p:tgtEl>
                                                <p:sldTgt/>
                                              </p:tgtEl>
                                            </p:cond>
                                          </p:endCondLst>
                                        </p:cTn>
                                        <p:tgtEl>
                                          <p:sndTgt r:embed="rId2" name="click.wav"/>
                                        </p:tgtEl>
                                      </p:cMediaNode>
                                    </p:audio>
                                  </p:subTnLst>
                                </p:cTn>
                              </p:par>
                            </p:childTnLst>
                          </p:cTn>
                        </p:par>
                        <p:par>
                          <p:cTn id="708" fill="hold">
                            <p:stCondLst>
                              <p:cond delay="169000"/>
                            </p:stCondLst>
                            <p:childTnLst>
                              <p:par>
                                <p:cTn id="709" presetID="4" presetClass="entr" presetSubtype="16" fill="hold" grpId="0" nodeType="afterEffect">
                                  <p:stCondLst>
                                    <p:cond delay="0"/>
                                  </p:stCondLst>
                                  <p:childTnLst>
                                    <p:set>
                                      <p:cBhvr>
                                        <p:cTn id="710" dur="1" fill="hold">
                                          <p:stCondLst>
                                            <p:cond delay="0"/>
                                          </p:stCondLst>
                                        </p:cTn>
                                        <p:tgtEl>
                                          <p:spTgt spid="183"/>
                                        </p:tgtEl>
                                        <p:attrNameLst>
                                          <p:attrName>style.visibility</p:attrName>
                                        </p:attrNameLst>
                                      </p:cBhvr>
                                      <p:to>
                                        <p:strVal val="visible"/>
                                      </p:to>
                                    </p:set>
                                    <p:animEffect transition="in" filter="box(in)">
                                      <p:cBhvr>
                                        <p:cTn id="711" dur="1000"/>
                                        <p:tgtEl>
                                          <p:spTgt spid="183"/>
                                        </p:tgtEl>
                                      </p:cBhvr>
                                    </p:animEffect>
                                  </p:childTnLst>
                                  <p:subTnLst>
                                    <p:audio>
                                      <p:cMediaNode>
                                        <p:cTn display="0" masterRel="sameClick">
                                          <p:stCondLst>
                                            <p:cond evt="begin" delay="0">
                                              <p:tn val="709"/>
                                            </p:cond>
                                          </p:stCondLst>
                                          <p:endCondLst>
                                            <p:cond evt="onStopAudio" delay="0">
                                              <p:tgtEl>
                                                <p:sldTgt/>
                                              </p:tgtEl>
                                            </p:cond>
                                          </p:endCondLst>
                                        </p:cTn>
                                        <p:tgtEl>
                                          <p:sndTgt r:embed="rId2" name="click.wav"/>
                                        </p:tgtEl>
                                      </p:cMediaNode>
                                    </p:audio>
                                  </p:subTnLst>
                                </p:cTn>
                              </p:par>
                            </p:childTnLst>
                          </p:cTn>
                        </p:par>
                        <p:par>
                          <p:cTn id="712" fill="hold">
                            <p:stCondLst>
                              <p:cond delay="170000"/>
                            </p:stCondLst>
                            <p:childTnLst>
                              <p:par>
                                <p:cTn id="713" presetID="4" presetClass="entr" presetSubtype="16" fill="hold" grpId="0" nodeType="afterEffect">
                                  <p:stCondLst>
                                    <p:cond delay="0"/>
                                  </p:stCondLst>
                                  <p:childTnLst>
                                    <p:set>
                                      <p:cBhvr>
                                        <p:cTn id="714" dur="1" fill="hold">
                                          <p:stCondLst>
                                            <p:cond delay="0"/>
                                          </p:stCondLst>
                                        </p:cTn>
                                        <p:tgtEl>
                                          <p:spTgt spid="184"/>
                                        </p:tgtEl>
                                        <p:attrNameLst>
                                          <p:attrName>style.visibility</p:attrName>
                                        </p:attrNameLst>
                                      </p:cBhvr>
                                      <p:to>
                                        <p:strVal val="visible"/>
                                      </p:to>
                                    </p:set>
                                    <p:animEffect transition="in" filter="box(in)">
                                      <p:cBhvr>
                                        <p:cTn id="715" dur="1000"/>
                                        <p:tgtEl>
                                          <p:spTgt spid="184"/>
                                        </p:tgtEl>
                                      </p:cBhvr>
                                    </p:animEffect>
                                  </p:childTnLst>
                                  <p:subTnLst>
                                    <p:audio>
                                      <p:cMediaNode>
                                        <p:cTn display="0" masterRel="sameClick">
                                          <p:stCondLst>
                                            <p:cond evt="begin" delay="0">
                                              <p:tn val="713"/>
                                            </p:cond>
                                          </p:stCondLst>
                                          <p:endCondLst>
                                            <p:cond evt="onStopAudio" delay="0">
                                              <p:tgtEl>
                                                <p:sldTgt/>
                                              </p:tgtEl>
                                            </p:cond>
                                          </p:endCondLst>
                                        </p:cTn>
                                        <p:tgtEl>
                                          <p:sndTgt r:embed="rId2" name="click.wav"/>
                                        </p:tgtEl>
                                      </p:cMediaNode>
                                    </p:audio>
                                  </p:subTnLst>
                                </p:cTn>
                              </p:par>
                            </p:childTnLst>
                          </p:cTn>
                        </p:par>
                        <p:par>
                          <p:cTn id="716" fill="hold">
                            <p:stCondLst>
                              <p:cond delay="171000"/>
                            </p:stCondLst>
                            <p:childTnLst>
                              <p:par>
                                <p:cTn id="717" presetID="4" presetClass="entr" presetSubtype="16" fill="hold" grpId="0" nodeType="afterEffect">
                                  <p:stCondLst>
                                    <p:cond delay="0"/>
                                  </p:stCondLst>
                                  <p:childTnLst>
                                    <p:set>
                                      <p:cBhvr>
                                        <p:cTn id="718" dur="1" fill="hold">
                                          <p:stCondLst>
                                            <p:cond delay="0"/>
                                          </p:stCondLst>
                                        </p:cTn>
                                        <p:tgtEl>
                                          <p:spTgt spid="185"/>
                                        </p:tgtEl>
                                        <p:attrNameLst>
                                          <p:attrName>style.visibility</p:attrName>
                                        </p:attrNameLst>
                                      </p:cBhvr>
                                      <p:to>
                                        <p:strVal val="visible"/>
                                      </p:to>
                                    </p:set>
                                    <p:animEffect transition="in" filter="box(in)">
                                      <p:cBhvr>
                                        <p:cTn id="719" dur="1000"/>
                                        <p:tgtEl>
                                          <p:spTgt spid="185"/>
                                        </p:tgtEl>
                                      </p:cBhvr>
                                    </p:animEffect>
                                  </p:childTnLst>
                                  <p:subTnLst>
                                    <p:audio>
                                      <p:cMediaNode>
                                        <p:cTn display="0" masterRel="sameClick">
                                          <p:stCondLst>
                                            <p:cond evt="begin" delay="0">
                                              <p:tn val="717"/>
                                            </p:cond>
                                          </p:stCondLst>
                                          <p:endCondLst>
                                            <p:cond evt="onStopAudio" delay="0">
                                              <p:tgtEl>
                                                <p:sldTgt/>
                                              </p:tgtEl>
                                            </p:cond>
                                          </p:endCondLst>
                                        </p:cTn>
                                        <p:tgtEl>
                                          <p:sndTgt r:embed="rId2" name="click.wav"/>
                                        </p:tgtEl>
                                      </p:cMediaNode>
                                    </p:audio>
                                  </p:subTnLst>
                                </p:cTn>
                              </p:par>
                            </p:childTnLst>
                          </p:cTn>
                        </p:par>
                        <p:par>
                          <p:cTn id="720" fill="hold">
                            <p:stCondLst>
                              <p:cond delay="172000"/>
                            </p:stCondLst>
                            <p:childTnLst>
                              <p:par>
                                <p:cTn id="721" presetID="4" presetClass="entr" presetSubtype="16" fill="hold" grpId="0" nodeType="afterEffect">
                                  <p:stCondLst>
                                    <p:cond delay="0"/>
                                  </p:stCondLst>
                                  <p:childTnLst>
                                    <p:set>
                                      <p:cBhvr>
                                        <p:cTn id="722" dur="1" fill="hold">
                                          <p:stCondLst>
                                            <p:cond delay="0"/>
                                          </p:stCondLst>
                                        </p:cTn>
                                        <p:tgtEl>
                                          <p:spTgt spid="186"/>
                                        </p:tgtEl>
                                        <p:attrNameLst>
                                          <p:attrName>style.visibility</p:attrName>
                                        </p:attrNameLst>
                                      </p:cBhvr>
                                      <p:to>
                                        <p:strVal val="visible"/>
                                      </p:to>
                                    </p:set>
                                    <p:animEffect transition="in" filter="box(in)">
                                      <p:cBhvr>
                                        <p:cTn id="723" dur="1000"/>
                                        <p:tgtEl>
                                          <p:spTgt spid="186"/>
                                        </p:tgtEl>
                                      </p:cBhvr>
                                    </p:animEffect>
                                  </p:childTnLst>
                                  <p:subTnLst>
                                    <p:audio>
                                      <p:cMediaNode>
                                        <p:cTn display="0" masterRel="sameClick">
                                          <p:stCondLst>
                                            <p:cond evt="begin" delay="0">
                                              <p:tn val="721"/>
                                            </p:cond>
                                          </p:stCondLst>
                                          <p:endCondLst>
                                            <p:cond evt="onStopAudio" delay="0">
                                              <p:tgtEl>
                                                <p:sldTgt/>
                                              </p:tgtEl>
                                            </p:cond>
                                          </p:endCondLst>
                                        </p:cTn>
                                        <p:tgtEl>
                                          <p:sndTgt r:embed="rId2" name="click.wav"/>
                                        </p:tgtEl>
                                      </p:cMediaNode>
                                    </p:audio>
                                  </p:subTnLst>
                                </p:cTn>
                              </p:par>
                            </p:childTnLst>
                          </p:cTn>
                        </p:par>
                        <p:par>
                          <p:cTn id="724" fill="hold">
                            <p:stCondLst>
                              <p:cond delay="173000"/>
                            </p:stCondLst>
                            <p:childTnLst>
                              <p:par>
                                <p:cTn id="725" presetID="4" presetClass="entr" presetSubtype="16" fill="hold" grpId="0" nodeType="afterEffect">
                                  <p:stCondLst>
                                    <p:cond delay="0"/>
                                  </p:stCondLst>
                                  <p:childTnLst>
                                    <p:set>
                                      <p:cBhvr>
                                        <p:cTn id="726" dur="1" fill="hold">
                                          <p:stCondLst>
                                            <p:cond delay="0"/>
                                          </p:stCondLst>
                                        </p:cTn>
                                        <p:tgtEl>
                                          <p:spTgt spid="187"/>
                                        </p:tgtEl>
                                        <p:attrNameLst>
                                          <p:attrName>style.visibility</p:attrName>
                                        </p:attrNameLst>
                                      </p:cBhvr>
                                      <p:to>
                                        <p:strVal val="visible"/>
                                      </p:to>
                                    </p:set>
                                    <p:animEffect transition="in" filter="box(in)">
                                      <p:cBhvr>
                                        <p:cTn id="727" dur="1000"/>
                                        <p:tgtEl>
                                          <p:spTgt spid="187"/>
                                        </p:tgtEl>
                                      </p:cBhvr>
                                    </p:animEffect>
                                  </p:childTnLst>
                                  <p:subTnLst>
                                    <p:audio>
                                      <p:cMediaNode>
                                        <p:cTn display="0" masterRel="sameClick">
                                          <p:stCondLst>
                                            <p:cond evt="begin" delay="0">
                                              <p:tn val="725"/>
                                            </p:cond>
                                          </p:stCondLst>
                                          <p:endCondLst>
                                            <p:cond evt="onStopAudio" delay="0">
                                              <p:tgtEl>
                                                <p:sldTgt/>
                                              </p:tgtEl>
                                            </p:cond>
                                          </p:endCondLst>
                                        </p:cTn>
                                        <p:tgtEl>
                                          <p:sndTgt r:embed="rId2" name="click.wav"/>
                                        </p:tgtEl>
                                      </p:cMediaNode>
                                    </p:audio>
                                  </p:subTnLst>
                                </p:cTn>
                              </p:par>
                            </p:childTnLst>
                          </p:cTn>
                        </p:par>
                        <p:par>
                          <p:cTn id="728" fill="hold">
                            <p:stCondLst>
                              <p:cond delay="174000"/>
                            </p:stCondLst>
                            <p:childTnLst>
                              <p:par>
                                <p:cTn id="729" presetID="4" presetClass="entr" presetSubtype="16" fill="hold" grpId="0" nodeType="afterEffect">
                                  <p:stCondLst>
                                    <p:cond delay="0"/>
                                  </p:stCondLst>
                                  <p:childTnLst>
                                    <p:set>
                                      <p:cBhvr>
                                        <p:cTn id="730" dur="1" fill="hold">
                                          <p:stCondLst>
                                            <p:cond delay="0"/>
                                          </p:stCondLst>
                                        </p:cTn>
                                        <p:tgtEl>
                                          <p:spTgt spid="188"/>
                                        </p:tgtEl>
                                        <p:attrNameLst>
                                          <p:attrName>style.visibility</p:attrName>
                                        </p:attrNameLst>
                                      </p:cBhvr>
                                      <p:to>
                                        <p:strVal val="visible"/>
                                      </p:to>
                                    </p:set>
                                    <p:animEffect transition="in" filter="box(in)">
                                      <p:cBhvr>
                                        <p:cTn id="731" dur="1000"/>
                                        <p:tgtEl>
                                          <p:spTgt spid="188"/>
                                        </p:tgtEl>
                                      </p:cBhvr>
                                    </p:animEffect>
                                  </p:childTnLst>
                                  <p:subTnLst>
                                    <p:audio>
                                      <p:cMediaNode>
                                        <p:cTn display="0" masterRel="sameClick">
                                          <p:stCondLst>
                                            <p:cond evt="begin" delay="0">
                                              <p:tn val="729"/>
                                            </p:cond>
                                          </p:stCondLst>
                                          <p:endCondLst>
                                            <p:cond evt="onStopAudio" delay="0">
                                              <p:tgtEl>
                                                <p:sldTgt/>
                                              </p:tgtEl>
                                            </p:cond>
                                          </p:endCondLst>
                                        </p:cTn>
                                        <p:tgtEl>
                                          <p:sndTgt r:embed="rId2" name="click.wav"/>
                                        </p:tgtEl>
                                      </p:cMediaNode>
                                    </p:audio>
                                  </p:subTnLst>
                                </p:cTn>
                              </p:par>
                            </p:childTnLst>
                          </p:cTn>
                        </p:par>
                        <p:par>
                          <p:cTn id="732" fill="hold">
                            <p:stCondLst>
                              <p:cond delay="175000"/>
                            </p:stCondLst>
                            <p:childTnLst>
                              <p:par>
                                <p:cTn id="733" presetID="4" presetClass="entr" presetSubtype="16" fill="hold" grpId="0" nodeType="afterEffect">
                                  <p:stCondLst>
                                    <p:cond delay="0"/>
                                  </p:stCondLst>
                                  <p:childTnLst>
                                    <p:set>
                                      <p:cBhvr>
                                        <p:cTn id="734" dur="1" fill="hold">
                                          <p:stCondLst>
                                            <p:cond delay="0"/>
                                          </p:stCondLst>
                                        </p:cTn>
                                        <p:tgtEl>
                                          <p:spTgt spid="189"/>
                                        </p:tgtEl>
                                        <p:attrNameLst>
                                          <p:attrName>style.visibility</p:attrName>
                                        </p:attrNameLst>
                                      </p:cBhvr>
                                      <p:to>
                                        <p:strVal val="visible"/>
                                      </p:to>
                                    </p:set>
                                    <p:animEffect transition="in" filter="box(in)">
                                      <p:cBhvr>
                                        <p:cTn id="735" dur="1000"/>
                                        <p:tgtEl>
                                          <p:spTgt spid="189"/>
                                        </p:tgtEl>
                                      </p:cBhvr>
                                    </p:animEffect>
                                  </p:childTnLst>
                                  <p:subTnLst>
                                    <p:audio>
                                      <p:cMediaNode>
                                        <p:cTn display="0" masterRel="sameClick">
                                          <p:stCondLst>
                                            <p:cond evt="begin" delay="0">
                                              <p:tn val="733"/>
                                            </p:cond>
                                          </p:stCondLst>
                                          <p:endCondLst>
                                            <p:cond evt="onStopAudio" delay="0">
                                              <p:tgtEl>
                                                <p:sldTgt/>
                                              </p:tgtEl>
                                            </p:cond>
                                          </p:endCondLst>
                                        </p:cTn>
                                        <p:tgtEl>
                                          <p:sndTgt r:embed="rId2" name="click.wav"/>
                                        </p:tgtEl>
                                      </p:cMediaNode>
                                    </p:audio>
                                  </p:subTnLst>
                                </p:cTn>
                              </p:par>
                            </p:childTnLst>
                          </p:cTn>
                        </p:par>
                        <p:par>
                          <p:cTn id="736" fill="hold">
                            <p:stCondLst>
                              <p:cond delay="176000"/>
                            </p:stCondLst>
                            <p:childTnLst>
                              <p:par>
                                <p:cTn id="737" presetID="4" presetClass="entr" presetSubtype="16" fill="hold" grpId="0" nodeType="afterEffect">
                                  <p:stCondLst>
                                    <p:cond delay="0"/>
                                  </p:stCondLst>
                                  <p:childTnLst>
                                    <p:set>
                                      <p:cBhvr>
                                        <p:cTn id="738" dur="1" fill="hold">
                                          <p:stCondLst>
                                            <p:cond delay="0"/>
                                          </p:stCondLst>
                                        </p:cTn>
                                        <p:tgtEl>
                                          <p:spTgt spid="190"/>
                                        </p:tgtEl>
                                        <p:attrNameLst>
                                          <p:attrName>style.visibility</p:attrName>
                                        </p:attrNameLst>
                                      </p:cBhvr>
                                      <p:to>
                                        <p:strVal val="visible"/>
                                      </p:to>
                                    </p:set>
                                    <p:animEffect transition="in" filter="box(in)">
                                      <p:cBhvr>
                                        <p:cTn id="739" dur="1000"/>
                                        <p:tgtEl>
                                          <p:spTgt spid="190"/>
                                        </p:tgtEl>
                                      </p:cBhvr>
                                    </p:animEffect>
                                  </p:childTnLst>
                                  <p:subTnLst>
                                    <p:audio>
                                      <p:cMediaNode>
                                        <p:cTn display="0" masterRel="sameClick">
                                          <p:stCondLst>
                                            <p:cond evt="begin" delay="0">
                                              <p:tn val="737"/>
                                            </p:cond>
                                          </p:stCondLst>
                                          <p:endCondLst>
                                            <p:cond evt="onStopAudio" delay="0">
                                              <p:tgtEl>
                                                <p:sldTgt/>
                                              </p:tgtEl>
                                            </p:cond>
                                          </p:endCondLst>
                                        </p:cTn>
                                        <p:tgtEl>
                                          <p:sndTgt r:embed="rId2" name="click.wav"/>
                                        </p:tgtEl>
                                      </p:cMediaNode>
                                    </p:audio>
                                  </p:subTnLst>
                                </p:cTn>
                              </p:par>
                            </p:childTnLst>
                          </p:cTn>
                        </p:par>
                        <p:par>
                          <p:cTn id="740" fill="hold">
                            <p:stCondLst>
                              <p:cond delay="177000"/>
                            </p:stCondLst>
                            <p:childTnLst>
                              <p:par>
                                <p:cTn id="741" presetID="4" presetClass="entr" presetSubtype="16" fill="hold" grpId="0" nodeType="afterEffect">
                                  <p:stCondLst>
                                    <p:cond delay="0"/>
                                  </p:stCondLst>
                                  <p:childTnLst>
                                    <p:set>
                                      <p:cBhvr>
                                        <p:cTn id="742" dur="1" fill="hold">
                                          <p:stCondLst>
                                            <p:cond delay="0"/>
                                          </p:stCondLst>
                                        </p:cTn>
                                        <p:tgtEl>
                                          <p:spTgt spid="191"/>
                                        </p:tgtEl>
                                        <p:attrNameLst>
                                          <p:attrName>style.visibility</p:attrName>
                                        </p:attrNameLst>
                                      </p:cBhvr>
                                      <p:to>
                                        <p:strVal val="visible"/>
                                      </p:to>
                                    </p:set>
                                    <p:animEffect transition="in" filter="box(in)">
                                      <p:cBhvr>
                                        <p:cTn id="743" dur="1000"/>
                                        <p:tgtEl>
                                          <p:spTgt spid="191"/>
                                        </p:tgtEl>
                                      </p:cBhvr>
                                    </p:animEffect>
                                  </p:childTnLst>
                                  <p:subTnLst>
                                    <p:audio>
                                      <p:cMediaNode>
                                        <p:cTn display="0" masterRel="sameClick">
                                          <p:stCondLst>
                                            <p:cond evt="begin" delay="0">
                                              <p:tn val="741"/>
                                            </p:cond>
                                          </p:stCondLst>
                                          <p:endCondLst>
                                            <p:cond evt="onStopAudio" delay="0">
                                              <p:tgtEl>
                                                <p:sldTgt/>
                                              </p:tgtEl>
                                            </p:cond>
                                          </p:endCondLst>
                                        </p:cTn>
                                        <p:tgtEl>
                                          <p:sndTgt r:embed="rId2" name="click.wav"/>
                                        </p:tgtEl>
                                      </p:cMediaNode>
                                    </p:audio>
                                  </p:subTnLst>
                                </p:cTn>
                              </p:par>
                            </p:childTnLst>
                          </p:cTn>
                        </p:par>
                        <p:par>
                          <p:cTn id="744" fill="hold">
                            <p:stCondLst>
                              <p:cond delay="178000"/>
                            </p:stCondLst>
                            <p:childTnLst>
                              <p:par>
                                <p:cTn id="745" presetID="4" presetClass="entr" presetSubtype="16" fill="hold" grpId="0" nodeType="afterEffect">
                                  <p:stCondLst>
                                    <p:cond delay="0"/>
                                  </p:stCondLst>
                                  <p:childTnLst>
                                    <p:set>
                                      <p:cBhvr>
                                        <p:cTn id="746" dur="1" fill="hold">
                                          <p:stCondLst>
                                            <p:cond delay="0"/>
                                          </p:stCondLst>
                                        </p:cTn>
                                        <p:tgtEl>
                                          <p:spTgt spid="192"/>
                                        </p:tgtEl>
                                        <p:attrNameLst>
                                          <p:attrName>style.visibility</p:attrName>
                                        </p:attrNameLst>
                                      </p:cBhvr>
                                      <p:to>
                                        <p:strVal val="visible"/>
                                      </p:to>
                                    </p:set>
                                    <p:animEffect transition="in" filter="box(in)">
                                      <p:cBhvr>
                                        <p:cTn id="747" dur="1000"/>
                                        <p:tgtEl>
                                          <p:spTgt spid="192"/>
                                        </p:tgtEl>
                                      </p:cBhvr>
                                    </p:animEffect>
                                  </p:childTnLst>
                                  <p:subTnLst>
                                    <p:audio>
                                      <p:cMediaNode>
                                        <p:cTn display="0" masterRel="sameClick">
                                          <p:stCondLst>
                                            <p:cond evt="begin" delay="0">
                                              <p:tn val="745"/>
                                            </p:cond>
                                          </p:stCondLst>
                                          <p:endCondLst>
                                            <p:cond evt="onStopAudio" delay="0">
                                              <p:tgtEl>
                                                <p:sldTgt/>
                                              </p:tgtEl>
                                            </p:cond>
                                          </p:endCondLst>
                                        </p:cTn>
                                        <p:tgtEl>
                                          <p:sndTgt r:embed="rId2" name="click.wav"/>
                                        </p:tgtEl>
                                      </p:cMediaNode>
                                    </p:audio>
                                  </p:subTnLst>
                                </p:cTn>
                              </p:par>
                            </p:childTnLst>
                          </p:cTn>
                        </p:par>
                        <p:par>
                          <p:cTn id="748" fill="hold">
                            <p:stCondLst>
                              <p:cond delay="179000"/>
                            </p:stCondLst>
                            <p:childTnLst>
                              <p:par>
                                <p:cTn id="749" presetID="4" presetClass="entr" presetSubtype="16" fill="hold" grpId="0" nodeType="afterEffect">
                                  <p:stCondLst>
                                    <p:cond delay="0"/>
                                  </p:stCondLst>
                                  <p:childTnLst>
                                    <p:set>
                                      <p:cBhvr>
                                        <p:cTn id="750" dur="1" fill="hold">
                                          <p:stCondLst>
                                            <p:cond delay="0"/>
                                          </p:stCondLst>
                                        </p:cTn>
                                        <p:tgtEl>
                                          <p:spTgt spid="193"/>
                                        </p:tgtEl>
                                        <p:attrNameLst>
                                          <p:attrName>style.visibility</p:attrName>
                                        </p:attrNameLst>
                                      </p:cBhvr>
                                      <p:to>
                                        <p:strVal val="visible"/>
                                      </p:to>
                                    </p:set>
                                    <p:animEffect transition="in" filter="box(in)">
                                      <p:cBhvr>
                                        <p:cTn id="751" dur="1000"/>
                                        <p:tgtEl>
                                          <p:spTgt spid="193"/>
                                        </p:tgtEl>
                                      </p:cBhvr>
                                    </p:animEffect>
                                  </p:childTnLst>
                                  <p:subTnLst>
                                    <p:audio>
                                      <p:cMediaNode>
                                        <p:cTn display="0" masterRel="sameClick">
                                          <p:stCondLst>
                                            <p:cond evt="begin" delay="0">
                                              <p:tn val="749"/>
                                            </p:cond>
                                          </p:stCondLst>
                                          <p:endCondLst>
                                            <p:cond evt="onStopAudio" delay="0">
                                              <p:tgtEl>
                                                <p:sldTgt/>
                                              </p:tgtEl>
                                            </p:cond>
                                          </p:endCondLst>
                                        </p:cTn>
                                        <p:tgtEl>
                                          <p:sndTgt r:embed="rId2" name="click.wav"/>
                                        </p:tgtEl>
                                      </p:cMediaNode>
                                    </p:audio>
                                  </p:subTnLst>
                                </p:cTn>
                              </p:par>
                              <p:par>
                                <p:cTn id="752" presetID="4" presetClass="entr" presetSubtype="16" fill="hold" grpId="0" nodeType="withEffect">
                                  <p:stCondLst>
                                    <p:cond delay="0"/>
                                  </p:stCondLst>
                                  <p:childTnLst>
                                    <p:set>
                                      <p:cBhvr>
                                        <p:cTn id="753" dur="1" fill="hold">
                                          <p:stCondLst>
                                            <p:cond delay="0"/>
                                          </p:stCondLst>
                                        </p:cTn>
                                        <p:tgtEl>
                                          <p:spTgt spid="137"/>
                                        </p:tgtEl>
                                        <p:attrNameLst>
                                          <p:attrName>style.visibility</p:attrName>
                                        </p:attrNameLst>
                                      </p:cBhvr>
                                      <p:to>
                                        <p:strVal val="visible"/>
                                      </p:to>
                                    </p:set>
                                    <p:animEffect transition="in" filter="box(in)">
                                      <p:cBhvr>
                                        <p:cTn id="754" dur="1000"/>
                                        <p:tgtEl>
                                          <p:spTgt spid="137"/>
                                        </p:tgtEl>
                                      </p:cBhvr>
                                    </p:animEffect>
                                  </p:childTnLst>
                                  <p:subTnLst>
                                    <p:audio>
                                      <p:cMediaNode>
                                        <p:cTn display="0" masterRel="sameClick">
                                          <p:stCondLst>
                                            <p:cond evt="begin" delay="0">
                                              <p:tn val="752"/>
                                            </p:cond>
                                          </p:stCondLst>
                                          <p:endCondLst>
                                            <p:cond evt="onStopAudio" delay="0">
                                              <p:tgtEl>
                                                <p:sldTgt/>
                                              </p:tgtEl>
                                            </p:cond>
                                          </p:endCondLst>
                                        </p:cTn>
                                        <p:tgtEl>
                                          <p:sndTgt r:embed="rId2" name="click.wav"/>
                                        </p:tgtEl>
                                      </p:cMediaNode>
                                    </p:audio>
                                  </p:subTnLst>
                                </p:cTn>
                              </p:par>
                            </p:childTnLst>
                          </p:cTn>
                        </p:par>
                        <p:par>
                          <p:cTn id="755" fill="hold">
                            <p:stCondLst>
                              <p:cond delay="180000"/>
                            </p:stCondLst>
                            <p:childTnLst>
                              <p:par>
                                <p:cTn id="756" presetID="4" presetClass="entr" presetSubtype="16" fill="hold" grpId="0" nodeType="afterEffect">
                                  <p:stCondLst>
                                    <p:cond delay="0"/>
                                  </p:stCondLst>
                                  <p:childTnLst>
                                    <p:set>
                                      <p:cBhvr>
                                        <p:cTn id="757" dur="1" fill="hold">
                                          <p:stCondLst>
                                            <p:cond delay="0"/>
                                          </p:stCondLst>
                                        </p:cTn>
                                        <p:tgtEl>
                                          <p:spTgt spid="194"/>
                                        </p:tgtEl>
                                        <p:attrNameLst>
                                          <p:attrName>style.visibility</p:attrName>
                                        </p:attrNameLst>
                                      </p:cBhvr>
                                      <p:to>
                                        <p:strVal val="visible"/>
                                      </p:to>
                                    </p:set>
                                    <p:animEffect transition="in" filter="box(in)">
                                      <p:cBhvr>
                                        <p:cTn id="758" dur="1000"/>
                                        <p:tgtEl>
                                          <p:spTgt spid="194"/>
                                        </p:tgtEl>
                                      </p:cBhvr>
                                    </p:animEffect>
                                  </p:childTnLst>
                                  <p:subTnLst>
                                    <p:audio>
                                      <p:cMediaNode>
                                        <p:cTn display="0" masterRel="sameClick">
                                          <p:stCondLst>
                                            <p:cond evt="begin" delay="0">
                                              <p:tn val="756"/>
                                            </p:cond>
                                          </p:stCondLst>
                                          <p:endCondLst>
                                            <p:cond evt="onStopAudio" delay="0">
                                              <p:tgtEl>
                                                <p:sldTgt/>
                                              </p:tgtEl>
                                            </p:cond>
                                          </p:endCondLst>
                                        </p:cTn>
                                        <p:tgtEl>
                                          <p:sndTgt r:embed="rId2" name="click.wav"/>
                                        </p:tgtEl>
                                      </p:cMediaNode>
                                    </p:audio>
                                  </p:subTnLst>
                                </p:cTn>
                              </p:par>
                            </p:childTnLst>
                          </p:cTn>
                        </p:par>
                        <p:par>
                          <p:cTn id="759" fill="hold">
                            <p:stCondLst>
                              <p:cond delay="181000"/>
                            </p:stCondLst>
                            <p:childTnLst>
                              <p:par>
                                <p:cTn id="760" presetID="4" presetClass="entr" presetSubtype="16" fill="hold" grpId="0" nodeType="afterEffect">
                                  <p:stCondLst>
                                    <p:cond delay="0"/>
                                  </p:stCondLst>
                                  <p:childTnLst>
                                    <p:set>
                                      <p:cBhvr>
                                        <p:cTn id="761" dur="1" fill="hold">
                                          <p:stCondLst>
                                            <p:cond delay="0"/>
                                          </p:stCondLst>
                                        </p:cTn>
                                        <p:tgtEl>
                                          <p:spTgt spid="195"/>
                                        </p:tgtEl>
                                        <p:attrNameLst>
                                          <p:attrName>style.visibility</p:attrName>
                                        </p:attrNameLst>
                                      </p:cBhvr>
                                      <p:to>
                                        <p:strVal val="visible"/>
                                      </p:to>
                                    </p:set>
                                    <p:animEffect transition="in" filter="box(in)">
                                      <p:cBhvr>
                                        <p:cTn id="762" dur="1000"/>
                                        <p:tgtEl>
                                          <p:spTgt spid="195"/>
                                        </p:tgtEl>
                                      </p:cBhvr>
                                    </p:animEffect>
                                  </p:childTnLst>
                                  <p:subTnLst>
                                    <p:audio>
                                      <p:cMediaNode>
                                        <p:cTn display="0" masterRel="sameClick">
                                          <p:stCondLst>
                                            <p:cond evt="begin" delay="0">
                                              <p:tn val="760"/>
                                            </p:cond>
                                          </p:stCondLst>
                                          <p:endCondLst>
                                            <p:cond evt="onStopAudio" delay="0">
                                              <p:tgtEl>
                                                <p:sldTgt/>
                                              </p:tgtEl>
                                            </p:cond>
                                          </p:endCondLst>
                                        </p:cTn>
                                        <p:tgtEl>
                                          <p:sndTgt r:embed="rId2" name="click.wav"/>
                                        </p:tgtEl>
                                      </p:cMediaNode>
                                    </p:audio>
                                  </p:subTnLst>
                                </p:cTn>
                              </p:par>
                            </p:childTnLst>
                          </p:cTn>
                        </p:par>
                        <p:par>
                          <p:cTn id="763" fill="hold">
                            <p:stCondLst>
                              <p:cond delay="182000"/>
                            </p:stCondLst>
                            <p:childTnLst>
                              <p:par>
                                <p:cTn id="764" presetID="4" presetClass="entr" presetSubtype="16" fill="hold" grpId="0" nodeType="afterEffect">
                                  <p:stCondLst>
                                    <p:cond delay="0"/>
                                  </p:stCondLst>
                                  <p:childTnLst>
                                    <p:set>
                                      <p:cBhvr>
                                        <p:cTn id="765" dur="1" fill="hold">
                                          <p:stCondLst>
                                            <p:cond delay="0"/>
                                          </p:stCondLst>
                                        </p:cTn>
                                        <p:tgtEl>
                                          <p:spTgt spid="196"/>
                                        </p:tgtEl>
                                        <p:attrNameLst>
                                          <p:attrName>style.visibility</p:attrName>
                                        </p:attrNameLst>
                                      </p:cBhvr>
                                      <p:to>
                                        <p:strVal val="visible"/>
                                      </p:to>
                                    </p:set>
                                    <p:animEffect transition="in" filter="box(in)">
                                      <p:cBhvr>
                                        <p:cTn id="766" dur="1000"/>
                                        <p:tgtEl>
                                          <p:spTgt spid="196"/>
                                        </p:tgtEl>
                                      </p:cBhvr>
                                    </p:animEffect>
                                  </p:childTnLst>
                                  <p:subTnLst>
                                    <p:audio>
                                      <p:cMediaNode>
                                        <p:cTn display="0" masterRel="sameClick">
                                          <p:stCondLst>
                                            <p:cond evt="begin" delay="0">
                                              <p:tn val="764"/>
                                            </p:cond>
                                          </p:stCondLst>
                                          <p:endCondLst>
                                            <p:cond evt="onStopAudio" delay="0">
                                              <p:tgtEl>
                                                <p:sldTgt/>
                                              </p:tgtEl>
                                            </p:cond>
                                          </p:endCondLst>
                                        </p:cTn>
                                        <p:tgtEl>
                                          <p:sndTgt r:embed="rId2" name="click.wav"/>
                                        </p:tgtEl>
                                      </p:cMediaNode>
                                    </p:audio>
                                  </p:subTnLst>
                                </p:cTn>
                              </p:par>
                            </p:childTnLst>
                          </p:cTn>
                        </p:par>
                        <p:par>
                          <p:cTn id="767" fill="hold">
                            <p:stCondLst>
                              <p:cond delay="183000"/>
                            </p:stCondLst>
                            <p:childTnLst>
                              <p:par>
                                <p:cTn id="768" presetID="4" presetClass="entr" presetSubtype="16" fill="hold" grpId="0" nodeType="afterEffect">
                                  <p:stCondLst>
                                    <p:cond delay="0"/>
                                  </p:stCondLst>
                                  <p:childTnLst>
                                    <p:set>
                                      <p:cBhvr>
                                        <p:cTn id="769" dur="1" fill="hold">
                                          <p:stCondLst>
                                            <p:cond delay="0"/>
                                          </p:stCondLst>
                                        </p:cTn>
                                        <p:tgtEl>
                                          <p:spTgt spid="197"/>
                                        </p:tgtEl>
                                        <p:attrNameLst>
                                          <p:attrName>style.visibility</p:attrName>
                                        </p:attrNameLst>
                                      </p:cBhvr>
                                      <p:to>
                                        <p:strVal val="visible"/>
                                      </p:to>
                                    </p:set>
                                    <p:animEffect transition="in" filter="box(in)">
                                      <p:cBhvr>
                                        <p:cTn id="770" dur="1000"/>
                                        <p:tgtEl>
                                          <p:spTgt spid="197"/>
                                        </p:tgtEl>
                                      </p:cBhvr>
                                    </p:animEffect>
                                  </p:childTnLst>
                                  <p:subTnLst>
                                    <p:audio>
                                      <p:cMediaNode>
                                        <p:cTn display="0" masterRel="sameClick">
                                          <p:stCondLst>
                                            <p:cond evt="begin" delay="0">
                                              <p:tn val="768"/>
                                            </p:cond>
                                          </p:stCondLst>
                                          <p:endCondLst>
                                            <p:cond evt="onStopAudio" delay="0">
                                              <p:tgtEl>
                                                <p:sldTgt/>
                                              </p:tgtEl>
                                            </p:cond>
                                          </p:endCondLst>
                                        </p:cTn>
                                        <p:tgtEl>
                                          <p:sndTgt r:embed="rId2" name="click.wav"/>
                                        </p:tgtEl>
                                      </p:cMediaNode>
                                    </p:audio>
                                  </p:subTnLst>
                                </p:cTn>
                              </p:par>
                            </p:childTnLst>
                          </p:cTn>
                        </p:par>
                        <p:par>
                          <p:cTn id="771" fill="hold">
                            <p:stCondLst>
                              <p:cond delay="184000"/>
                            </p:stCondLst>
                            <p:childTnLst>
                              <p:par>
                                <p:cTn id="772" presetID="4" presetClass="entr" presetSubtype="16" fill="hold" grpId="0" nodeType="afterEffect">
                                  <p:stCondLst>
                                    <p:cond delay="0"/>
                                  </p:stCondLst>
                                  <p:childTnLst>
                                    <p:set>
                                      <p:cBhvr>
                                        <p:cTn id="773" dur="1" fill="hold">
                                          <p:stCondLst>
                                            <p:cond delay="0"/>
                                          </p:stCondLst>
                                        </p:cTn>
                                        <p:tgtEl>
                                          <p:spTgt spid="198"/>
                                        </p:tgtEl>
                                        <p:attrNameLst>
                                          <p:attrName>style.visibility</p:attrName>
                                        </p:attrNameLst>
                                      </p:cBhvr>
                                      <p:to>
                                        <p:strVal val="visible"/>
                                      </p:to>
                                    </p:set>
                                    <p:animEffect transition="in" filter="box(in)">
                                      <p:cBhvr>
                                        <p:cTn id="774" dur="1000"/>
                                        <p:tgtEl>
                                          <p:spTgt spid="198"/>
                                        </p:tgtEl>
                                      </p:cBhvr>
                                    </p:animEffect>
                                  </p:childTnLst>
                                  <p:subTnLst>
                                    <p:audio>
                                      <p:cMediaNode>
                                        <p:cTn display="0" masterRel="sameClick">
                                          <p:stCondLst>
                                            <p:cond evt="begin" delay="0">
                                              <p:tn val="772"/>
                                            </p:cond>
                                          </p:stCondLst>
                                          <p:endCondLst>
                                            <p:cond evt="onStopAudio" delay="0">
                                              <p:tgtEl>
                                                <p:sldTgt/>
                                              </p:tgtEl>
                                            </p:cond>
                                          </p:endCondLst>
                                        </p:cTn>
                                        <p:tgtEl>
                                          <p:sndTgt r:embed="rId2" name="click.wav"/>
                                        </p:tgtEl>
                                      </p:cMediaNode>
                                    </p:audio>
                                  </p:subTnLst>
                                </p:cTn>
                              </p:par>
                            </p:childTnLst>
                          </p:cTn>
                        </p:par>
                        <p:par>
                          <p:cTn id="775" fill="hold">
                            <p:stCondLst>
                              <p:cond delay="185000"/>
                            </p:stCondLst>
                            <p:childTnLst>
                              <p:par>
                                <p:cTn id="776" presetID="4" presetClass="entr" presetSubtype="16" fill="hold" grpId="0" nodeType="afterEffect">
                                  <p:stCondLst>
                                    <p:cond delay="0"/>
                                  </p:stCondLst>
                                  <p:childTnLst>
                                    <p:set>
                                      <p:cBhvr>
                                        <p:cTn id="777" dur="1" fill="hold">
                                          <p:stCondLst>
                                            <p:cond delay="0"/>
                                          </p:stCondLst>
                                        </p:cTn>
                                        <p:tgtEl>
                                          <p:spTgt spid="199"/>
                                        </p:tgtEl>
                                        <p:attrNameLst>
                                          <p:attrName>style.visibility</p:attrName>
                                        </p:attrNameLst>
                                      </p:cBhvr>
                                      <p:to>
                                        <p:strVal val="visible"/>
                                      </p:to>
                                    </p:set>
                                    <p:animEffect transition="in" filter="box(in)">
                                      <p:cBhvr>
                                        <p:cTn id="778" dur="1000"/>
                                        <p:tgtEl>
                                          <p:spTgt spid="199"/>
                                        </p:tgtEl>
                                      </p:cBhvr>
                                    </p:animEffect>
                                  </p:childTnLst>
                                  <p:subTnLst>
                                    <p:audio>
                                      <p:cMediaNode>
                                        <p:cTn display="0" masterRel="sameClick">
                                          <p:stCondLst>
                                            <p:cond evt="begin" delay="0">
                                              <p:tn val="776"/>
                                            </p:cond>
                                          </p:stCondLst>
                                          <p:endCondLst>
                                            <p:cond evt="onStopAudio" delay="0">
                                              <p:tgtEl>
                                                <p:sldTgt/>
                                              </p:tgtEl>
                                            </p:cond>
                                          </p:endCondLst>
                                        </p:cTn>
                                        <p:tgtEl>
                                          <p:sndTgt r:embed="rId2" name="click.wav"/>
                                        </p:tgtEl>
                                      </p:cMediaNode>
                                    </p:audio>
                                  </p:subTnLst>
                                </p:cTn>
                              </p:par>
                            </p:childTnLst>
                          </p:cTn>
                        </p:par>
                        <p:par>
                          <p:cTn id="779" fill="hold">
                            <p:stCondLst>
                              <p:cond delay="186000"/>
                            </p:stCondLst>
                            <p:childTnLst>
                              <p:par>
                                <p:cTn id="780" presetID="4" presetClass="entr" presetSubtype="16" fill="hold" grpId="0" nodeType="afterEffect">
                                  <p:stCondLst>
                                    <p:cond delay="0"/>
                                  </p:stCondLst>
                                  <p:childTnLst>
                                    <p:set>
                                      <p:cBhvr>
                                        <p:cTn id="781" dur="1" fill="hold">
                                          <p:stCondLst>
                                            <p:cond delay="0"/>
                                          </p:stCondLst>
                                        </p:cTn>
                                        <p:tgtEl>
                                          <p:spTgt spid="200"/>
                                        </p:tgtEl>
                                        <p:attrNameLst>
                                          <p:attrName>style.visibility</p:attrName>
                                        </p:attrNameLst>
                                      </p:cBhvr>
                                      <p:to>
                                        <p:strVal val="visible"/>
                                      </p:to>
                                    </p:set>
                                    <p:animEffect transition="in" filter="box(in)">
                                      <p:cBhvr>
                                        <p:cTn id="782" dur="1000"/>
                                        <p:tgtEl>
                                          <p:spTgt spid="200"/>
                                        </p:tgtEl>
                                      </p:cBhvr>
                                    </p:animEffect>
                                  </p:childTnLst>
                                  <p:subTnLst>
                                    <p:audio>
                                      <p:cMediaNode>
                                        <p:cTn display="0" masterRel="sameClick">
                                          <p:stCondLst>
                                            <p:cond evt="begin" delay="0">
                                              <p:tn val="780"/>
                                            </p:cond>
                                          </p:stCondLst>
                                          <p:endCondLst>
                                            <p:cond evt="onStopAudio" delay="0">
                                              <p:tgtEl>
                                                <p:sldTgt/>
                                              </p:tgtEl>
                                            </p:cond>
                                          </p:endCondLst>
                                        </p:cTn>
                                        <p:tgtEl>
                                          <p:sndTgt r:embed="rId2" name="click.wav"/>
                                        </p:tgtEl>
                                      </p:cMediaNode>
                                    </p:audio>
                                  </p:subTnLst>
                                </p:cTn>
                              </p:par>
                            </p:childTnLst>
                          </p:cTn>
                        </p:par>
                        <p:par>
                          <p:cTn id="783" fill="hold">
                            <p:stCondLst>
                              <p:cond delay="187000"/>
                            </p:stCondLst>
                            <p:childTnLst>
                              <p:par>
                                <p:cTn id="784" presetID="4" presetClass="entr" presetSubtype="16" fill="hold" grpId="0" nodeType="afterEffect">
                                  <p:stCondLst>
                                    <p:cond delay="0"/>
                                  </p:stCondLst>
                                  <p:childTnLst>
                                    <p:set>
                                      <p:cBhvr>
                                        <p:cTn id="785" dur="1" fill="hold">
                                          <p:stCondLst>
                                            <p:cond delay="0"/>
                                          </p:stCondLst>
                                        </p:cTn>
                                        <p:tgtEl>
                                          <p:spTgt spid="201"/>
                                        </p:tgtEl>
                                        <p:attrNameLst>
                                          <p:attrName>style.visibility</p:attrName>
                                        </p:attrNameLst>
                                      </p:cBhvr>
                                      <p:to>
                                        <p:strVal val="visible"/>
                                      </p:to>
                                    </p:set>
                                    <p:animEffect transition="in" filter="box(in)">
                                      <p:cBhvr>
                                        <p:cTn id="786" dur="1000"/>
                                        <p:tgtEl>
                                          <p:spTgt spid="201"/>
                                        </p:tgtEl>
                                      </p:cBhvr>
                                    </p:animEffect>
                                  </p:childTnLst>
                                  <p:subTnLst>
                                    <p:audio>
                                      <p:cMediaNode>
                                        <p:cTn display="0" masterRel="sameClick">
                                          <p:stCondLst>
                                            <p:cond evt="begin" delay="0">
                                              <p:tn val="784"/>
                                            </p:cond>
                                          </p:stCondLst>
                                          <p:endCondLst>
                                            <p:cond evt="onStopAudio" delay="0">
                                              <p:tgtEl>
                                                <p:sldTgt/>
                                              </p:tgtEl>
                                            </p:cond>
                                          </p:endCondLst>
                                        </p:cTn>
                                        <p:tgtEl>
                                          <p:sndTgt r:embed="rId2" name="click.wav"/>
                                        </p:tgtEl>
                                      </p:cMediaNode>
                                    </p:audio>
                                  </p:subTnLst>
                                </p:cTn>
                              </p:par>
                            </p:childTnLst>
                          </p:cTn>
                        </p:par>
                        <p:par>
                          <p:cTn id="787" fill="hold">
                            <p:stCondLst>
                              <p:cond delay="188000"/>
                            </p:stCondLst>
                            <p:childTnLst>
                              <p:par>
                                <p:cTn id="788" presetID="4" presetClass="entr" presetSubtype="16" fill="hold" grpId="0" nodeType="afterEffect">
                                  <p:stCondLst>
                                    <p:cond delay="0"/>
                                  </p:stCondLst>
                                  <p:childTnLst>
                                    <p:set>
                                      <p:cBhvr>
                                        <p:cTn id="789" dur="1" fill="hold">
                                          <p:stCondLst>
                                            <p:cond delay="0"/>
                                          </p:stCondLst>
                                        </p:cTn>
                                        <p:tgtEl>
                                          <p:spTgt spid="202"/>
                                        </p:tgtEl>
                                        <p:attrNameLst>
                                          <p:attrName>style.visibility</p:attrName>
                                        </p:attrNameLst>
                                      </p:cBhvr>
                                      <p:to>
                                        <p:strVal val="visible"/>
                                      </p:to>
                                    </p:set>
                                    <p:animEffect transition="in" filter="box(in)">
                                      <p:cBhvr>
                                        <p:cTn id="790" dur="1000"/>
                                        <p:tgtEl>
                                          <p:spTgt spid="202"/>
                                        </p:tgtEl>
                                      </p:cBhvr>
                                    </p:animEffect>
                                  </p:childTnLst>
                                  <p:subTnLst>
                                    <p:audio>
                                      <p:cMediaNode>
                                        <p:cTn display="0" masterRel="sameClick">
                                          <p:stCondLst>
                                            <p:cond evt="begin" delay="0">
                                              <p:tn val="788"/>
                                            </p:cond>
                                          </p:stCondLst>
                                          <p:endCondLst>
                                            <p:cond evt="onStopAudio" delay="0">
                                              <p:tgtEl>
                                                <p:sldTgt/>
                                              </p:tgtEl>
                                            </p:cond>
                                          </p:endCondLst>
                                        </p:cTn>
                                        <p:tgtEl>
                                          <p:sndTgt r:embed="rId2" name="click.wav"/>
                                        </p:tgtEl>
                                      </p:cMediaNode>
                                    </p:audio>
                                  </p:subTnLst>
                                </p:cTn>
                              </p:par>
                            </p:childTnLst>
                          </p:cTn>
                        </p:par>
                        <p:par>
                          <p:cTn id="791" fill="hold">
                            <p:stCondLst>
                              <p:cond delay="189000"/>
                            </p:stCondLst>
                            <p:childTnLst>
                              <p:par>
                                <p:cTn id="792" presetID="4" presetClass="entr" presetSubtype="16" fill="hold" grpId="0" nodeType="afterEffect">
                                  <p:stCondLst>
                                    <p:cond delay="0"/>
                                  </p:stCondLst>
                                  <p:childTnLst>
                                    <p:set>
                                      <p:cBhvr>
                                        <p:cTn id="793" dur="1" fill="hold">
                                          <p:stCondLst>
                                            <p:cond delay="0"/>
                                          </p:stCondLst>
                                        </p:cTn>
                                        <p:tgtEl>
                                          <p:spTgt spid="203"/>
                                        </p:tgtEl>
                                        <p:attrNameLst>
                                          <p:attrName>style.visibility</p:attrName>
                                        </p:attrNameLst>
                                      </p:cBhvr>
                                      <p:to>
                                        <p:strVal val="visible"/>
                                      </p:to>
                                    </p:set>
                                    <p:animEffect transition="in" filter="box(in)">
                                      <p:cBhvr>
                                        <p:cTn id="794" dur="1000"/>
                                        <p:tgtEl>
                                          <p:spTgt spid="203"/>
                                        </p:tgtEl>
                                      </p:cBhvr>
                                    </p:animEffect>
                                  </p:childTnLst>
                                  <p:subTnLst>
                                    <p:audio>
                                      <p:cMediaNode>
                                        <p:cTn display="0" masterRel="sameClick">
                                          <p:stCondLst>
                                            <p:cond evt="begin" delay="0">
                                              <p:tn val="792"/>
                                            </p:cond>
                                          </p:stCondLst>
                                          <p:endCondLst>
                                            <p:cond evt="onStopAudio" delay="0">
                                              <p:tgtEl>
                                                <p:sldTgt/>
                                              </p:tgtEl>
                                            </p:cond>
                                          </p:endCondLst>
                                        </p:cTn>
                                        <p:tgtEl>
                                          <p:sndTgt r:embed="rId2" name="click.wav"/>
                                        </p:tgtEl>
                                      </p:cMediaNode>
                                    </p:audio>
                                  </p:subTnLst>
                                </p:cTn>
                              </p:par>
                            </p:childTnLst>
                          </p:cTn>
                        </p:par>
                        <p:par>
                          <p:cTn id="795" fill="hold">
                            <p:stCondLst>
                              <p:cond delay="190000"/>
                            </p:stCondLst>
                            <p:childTnLst>
                              <p:par>
                                <p:cTn id="796" presetID="4" presetClass="entr" presetSubtype="16" fill="hold" grpId="0" nodeType="afterEffect">
                                  <p:stCondLst>
                                    <p:cond delay="0"/>
                                  </p:stCondLst>
                                  <p:childTnLst>
                                    <p:set>
                                      <p:cBhvr>
                                        <p:cTn id="797" dur="1" fill="hold">
                                          <p:stCondLst>
                                            <p:cond delay="0"/>
                                          </p:stCondLst>
                                        </p:cTn>
                                        <p:tgtEl>
                                          <p:spTgt spid="204"/>
                                        </p:tgtEl>
                                        <p:attrNameLst>
                                          <p:attrName>style.visibility</p:attrName>
                                        </p:attrNameLst>
                                      </p:cBhvr>
                                      <p:to>
                                        <p:strVal val="visible"/>
                                      </p:to>
                                    </p:set>
                                    <p:animEffect transition="in" filter="box(in)">
                                      <p:cBhvr>
                                        <p:cTn id="798" dur="1000"/>
                                        <p:tgtEl>
                                          <p:spTgt spid="204"/>
                                        </p:tgtEl>
                                      </p:cBhvr>
                                    </p:animEffect>
                                  </p:childTnLst>
                                  <p:subTnLst>
                                    <p:audio>
                                      <p:cMediaNode>
                                        <p:cTn display="0" masterRel="sameClick">
                                          <p:stCondLst>
                                            <p:cond evt="begin" delay="0">
                                              <p:tn val="796"/>
                                            </p:cond>
                                          </p:stCondLst>
                                          <p:endCondLst>
                                            <p:cond evt="onStopAudio" delay="0">
                                              <p:tgtEl>
                                                <p:sldTgt/>
                                              </p:tgtEl>
                                            </p:cond>
                                          </p:endCondLst>
                                        </p:cTn>
                                        <p:tgtEl>
                                          <p:sndTgt r:embed="rId2" name="click.wav"/>
                                        </p:tgtEl>
                                      </p:cMediaNode>
                                    </p:audio>
                                  </p:subTnLst>
                                </p:cTn>
                              </p:par>
                            </p:childTnLst>
                          </p:cTn>
                        </p:par>
                        <p:par>
                          <p:cTn id="799" fill="hold">
                            <p:stCondLst>
                              <p:cond delay="191000"/>
                            </p:stCondLst>
                            <p:childTnLst>
                              <p:par>
                                <p:cTn id="800" presetID="4" presetClass="entr" presetSubtype="16" fill="hold" grpId="0" nodeType="afterEffect">
                                  <p:stCondLst>
                                    <p:cond delay="0"/>
                                  </p:stCondLst>
                                  <p:childTnLst>
                                    <p:set>
                                      <p:cBhvr>
                                        <p:cTn id="801" dur="1" fill="hold">
                                          <p:stCondLst>
                                            <p:cond delay="0"/>
                                          </p:stCondLst>
                                        </p:cTn>
                                        <p:tgtEl>
                                          <p:spTgt spid="205"/>
                                        </p:tgtEl>
                                        <p:attrNameLst>
                                          <p:attrName>style.visibility</p:attrName>
                                        </p:attrNameLst>
                                      </p:cBhvr>
                                      <p:to>
                                        <p:strVal val="visible"/>
                                      </p:to>
                                    </p:set>
                                    <p:animEffect transition="in" filter="box(in)">
                                      <p:cBhvr>
                                        <p:cTn id="802" dur="1000"/>
                                        <p:tgtEl>
                                          <p:spTgt spid="205"/>
                                        </p:tgtEl>
                                      </p:cBhvr>
                                    </p:animEffect>
                                  </p:childTnLst>
                                  <p:subTnLst>
                                    <p:audio>
                                      <p:cMediaNode>
                                        <p:cTn display="0" masterRel="sameClick">
                                          <p:stCondLst>
                                            <p:cond evt="begin" delay="0">
                                              <p:tn val="800"/>
                                            </p:cond>
                                          </p:stCondLst>
                                          <p:endCondLst>
                                            <p:cond evt="onStopAudio" delay="0">
                                              <p:tgtEl>
                                                <p:sldTgt/>
                                              </p:tgtEl>
                                            </p:cond>
                                          </p:endCondLst>
                                        </p:cTn>
                                        <p:tgtEl>
                                          <p:sndTgt r:embed="rId2" name="click.wav"/>
                                        </p:tgtEl>
                                      </p:cMediaNode>
                                    </p:audio>
                                  </p:subTnLst>
                                </p:cTn>
                              </p:par>
                            </p:childTnLst>
                          </p:cTn>
                        </p:par>
                        <p:par>
                          <p:cTn id="803" fill="hold">
                            <p:stCondLst>
                              <p:cond delay="192000"/>
                            </p:stCondLst>
                            <p:childTnLst>
                              <p:par>
                                <p:cTn id="804" presetID="4" presetClass="entr" presetSubtype="16" fill="hold" grpId="0" nodeType="afterEffect">
                                  <p:stCondLst>
                                    <p:cond delay="0"/>
                                  </p:stCondLst>
                                  <p:childTnLst>
                                    <p:set>
                                      <p:cBhvr>
                                        <p:cTn id="805" dur="1" fill="hold">
                                          <p:stCondLst>
                                            <p:cond delay="0"/>
                                          </p:stCondLst>
                                        </p:cTn>
                                        <p:tgtEl>
                                          <p:spTgt spid="206"/>
                                        </p:tgtEl>
                                        <p:attrNameLst>
                                          <p:attrName>style.visibility</p:attrName>
                                        </p:attrNameLst>
                                      </p:cBhvr>
                                      <p:to>
                                        <p:strVal val="visible"/>
                                      </p:to>
                                    </p:set>
                                    <p:animEffect transition="in" filter="box(in)">
                                      <p:cBhvr>
                                        <p:cTn id="806" dur="1000"/>
                                        <p:tgtEl>
                                          <p:spTgt spid="206"/>
                                        </p:tgtEl>
                                      </p:cBhvr>
                                    </p:animEffect>
                                  </p:childTnLst>
                                  <p:subTnLst>
                                    <p:audio>
                                      <p:cMediaNode>
                                        <p:cTn display="0" masterRel="sameClick">
                                          <p:stCondLst>
                                            <p:cond evt="begin" delay="0">
                                              <p:tn val="804"/>
                                            </p:cond>
                                          </p:stCondLst>
                                          <p:endCondLst>
                                            <p:cond evt="onStopAudio" delay="0">
                                              <p:tgtEl>
                                                <p:sldTgt/>
                                              </p:tgtEl>
                                            </p:cond>
                                          </p:endCondLst>
                                        </p:cTn>
                                        <p:tgtEl>
                                          <p:sndTgt r:embed="rId2" name="click.wav"/>
                                        </p:tgtEl>
                                      </p:cMediaNode>
                                    </p:audio>
                                  </p:subTnLst>
                                </p:cTn>
                              </p:par>
                            </p:childTnLst>
                          </p:cTn>
                        </p:par>
                        <p:par>
                          <p:cTn id="807" fill="hold">
                            <p:stCondLst>
                              <p:cond delay="193000"/>
                            </p:stCondLst>
                            <p:childTnLst>
                              <p:par>
                                <p:cTn id="808" presetID="4" presetClass="entr" presetSubtype="16" fill="hold" grpId="0" nodeType="afterEffect">
                                  <p:stCondLst>
                                    <p:cond delay="0"/>
                                  </p:stCondLst>
                                  <p:childTnLst>
                                    <p:set>
                                      <p:cBhvr>
                                        <p:cTn id="809" dur="1" fill="hold">
                                          <p:stCondLst>
                                            <p:cond delay="0"/>
                                          </p:stCondLst>
                                        </p:cTn>
                                        <p:tgtEl>
                                          <p:spTgt spid="207"/>
                                        </p:tgtEl>
                                        <p:attrNameLst>
                                          <p:attrName>style.visibility</p:attrName>
                                        </p:attrNameLst>
                                      </p:cBhvr>
                                      <p:to>
                                        <p:strVal val="visible"/>
                                      </p:to>
                                    </p:set>
                                    <p:animEffect transition="in" filter="box(in)">
                                      <p:cBhvr>
                                        <p:cTn id="810" dur="1000"/>
                                        <p:tgtEl>
                                          <p:spTgt spid="207"/>
                                        </p:tgtEl>
                                      </p:cBhvr>
                                    </p:animEffect>
                                  </p:childTnLst>
                                  <p:subTnLst>
                                    <p:audio>
                                      <p:cMediaNode>
                                        <p:cTn display="0" masterRel="sameClick">
                                          <p:stCondLst>
                                            <p:cond evt="begin" delay="0">
                                              <p:tn val="808"/>
                                            </p:cond>
                                          </p:stCondLst>
                                          <p:endCondLst>
                                            <p:cond evt="onStopAudio" delay="0">
                                              <p:tgtEl>
                                                <p:sldTgt/>
                                              </p:tgtEl>
                                            </p:cond>
                                          </p:endCondLst>
                                        </p:cTn>
                                        <p:tgtEl>
                                          <p:sndTgt r:embed="rId2" name="click.wav"/>
                                        </p:tgtEl>
                                      </p:cMediaNode>
                                    </p:audio>
                                  </p:subTnLst>
                                </p:cTn>
                              </p:par>
                            </p:childTnLst>
                          </p:cTn>
                        </p:par>
                        <p:par>
                          <p:cTn id="811" fill="hold">
                            <p:stCondLst>
                              <p:cond delay="194000"/>
                            </p:stCondLst>
                            <p:childTnLst>
                              <p:par>
                                <p:cTn id="812" presetID="4" presetClass="entr" presetSubtype="16" fill="hold" grpId="0" nodeType="afterEffect">
                                  <p:stCondLst>
                                    <p:cond delay="0"/>
                                  </p:stCondLst>
                                  <p:childTnLst>
                                    <p:set>
                                      <p:cBhvr>
                                        <p:cTn id="813" dur="1" fill="hold">
                                          <p:stCondLst>
                                            <p:cond delay="0"/>
                                          </p:stCondLst>
                                        </p:cTn>
                                        <p:tgtEl>
                                          <p:spTgt spid="208"/>
                                        </p:tgtEl>
                                        <p:attrNameLst>
                                          <p:attrName>style.visibility</p:attrName>
                                        </p:attrNameLst>
                                      </p:cBhvr>
                                      <p:to>
                                        <p:strVal val="visible"/>
                                      </p:to>
                                    </p:set>
                                    <p:animEffect transition="in" filter="box(in)">
                                      <p:cBhvr>
                                        <p:cTn id="814" dur="1000"/>
                                        <p:tgtEl>
                                          <p:spTgt spid="208"/>
                                        </p:tgtEl>
                                      </p:cBhvr>
                                    </p:animEffect>
                                  </p:childTnLst>
                                  <p:subTnLst>
                                    <p:audio>
                                      <p:cMediaNode>
                                        <p:cTn display="0" masterRel="sameClick">
                                          <p:stCondLst>
                                            <p:cond evt="begin" delay="0">
                                              <p:tn val="812"/>
                                            </p:cond>
                                          </p:stCondLst>
                                          <p:endCondLst>
                                            <p:cond evt="onStopAudio" delay="0">
                                              <p:tgtEl>
                                                <p:sldTgt/>
                                              </p:tgtEl>
                                            </p:cond>
                                          </p:endCondLst>
                                        </p:cTn>
                                        <p:tgtEl>
                                          <p:sndTgt r:embed="rId2" name="click.wav"/>
                                        </p:tgtEl>
                                      </p:cMediaNode>
                                    </p:audio>
                                  </p:subTnLst>
                                </p:cTn>
                              </p:par>
                            </p:childTnLst>
                          </p:cTn>
                        </p:par>
                        <p:par>
                          <p:cTn id="815" fill="hold">
                            <p:stCondLst>
                              <p:cond delay="195000"/>
                            </p:stCondLst>
                            <p:childTnLst>
                              <p:par>
                                <p:cTn id="816" presetID="4" presetClass="entr" presetSubtype="16" fill="hold" grpId="0" nodeType="afterEffect">
                                  <p:stCondLst>
                                    <p:cond delay="0"/>
                                  </p:stCondLst>
                                  <p:childTnLst>
                                    <p:set>
                                      <p:cBhvr>
                                        <p:cTn id="817" dur="1" fill="hold">
                                          <p:stCondLst>
                                            <p:cond delay="0"/>
                                          </p:stCondLst>
                                        </p:cTn>
                                        <p:tgtEl>
                                          <p:spTgt spid="209"/>
                                        </p:tgtEl>
                                        <p:attrNameLst>
                                          <p:attrName>style.visibility</p:attrName>
                                        </p:attrNameLst>
                                      </p:cBhvr>
                                      <p:to>
                                        <p:strVal val="visible"/>
                                      </p:to>
                                    </p:set>
                                    <p:animEffect transition="in" filter="box(in)">
                                      <p:cBhvr>
                                        <p:cTn id="818" dur="1000"/>
                                        <p:tgtEl>
                                          <p:spTgt spid="209"/>
                                        </p:tgtEl>
                                      </p:cBhvr>
                                    </p:animEffect>
                                  </p:childTnLst>
                                  <p:subTnLst>
                                    <p:audio>
                                      <p:cMediaNode>
                                        <p:cTn display="0" masterRel="sameClick">
                                          <p:stCondLst>
                                            <p:cond evt="begin" delay="0">
                                              <p:tn val="816"/>
                                            </p:cond>
                                          </p:stCondLst>
                                          <p:endCondLst>
                                            <p:cond evt="onStopAudio" delay="0">
                                              <p:tgtEl>
                                                <p:sldTgt/>
                                              </p:tgtEl>
                                            </p:cond>
                                          </p:endCondLst>
                                        </p:cTn>
                                        <p:tgtEl>
                                          <p:sndTgt r:embed="rId2" name="click.wav"/>
                                        </p:tgtEl>
                                      </p:cMediaNode>
                                    </p:audio>
                                  </p:subTnLst>
                                </p:cTn>
                              </p:par>
                            </p:childTnLst>
                          </p:cTn>
                        </p:par>
                        <p:par>
                          <p:cTn id="819" fill="hold">
                            <p:stCondLst>
                              <p:cond delay="196000"/>
                            </p:stCondLst>
                            <p:childTnLst>
                              <p:par>
                                <p:cTn id="820" presetID="4" presetClass="entr" presetSubtype="16" fill="hold" grpId="0" nodeType="afterEffect">
                                  <p:stCondLst>
                                    <p:cond delay="0"/>
                                  </p:stCondLst>
                                  <p:childTnLst>
                                    <p:set>
                                      <p:cBhvr>
                                        <p:cTn id="821" dur="1" fill="hold">
                                          <p:stCondLst>
                                            <p:cond delay="0"/>
                                          </p:stCondLst>
                                        </p:cTn>
                                        <p:tgtEl>
                                          <p:spTgt spid="210"/>
                                        </p:tgtEl>
                                        <p:attrNameLst>
                                          <p:attrName>style.visibility</p:attrName>
                                        </p:attrNameLst>
                                      </p:cBhvr>
                                      <p:to>
                                        <p:strVal val="visible"/>
                                      </p:to>
                                    </p:set>
                                    <p:animEffect transition="in" filter="box(in)">
                                      <p:cBhvr>
                                        <p:cTn id="822" dur="1000"/>
                                        <p:tgtEl>
                                          <p:spTgt spid="210"/>
                                        </p:tgtEl>
                                      </p:cBhvr>
                                    </p:animEffect>
                                  </p:childTnLst>
                                  <p:subTnLst>
                                    <p:audio>
                                      <p:cMediaNode>
                                        <p:cTn display="0" masterRel="sameClick">
                                          <p:stCondLst>
                                            <p:cond evt="begin" delay="0">
                                              <p:tn val="820"/>
                                            </p:cond>
                                          </p:stCondLst>
                                          <p:endCondLst>
                                            <p:cond evt="onStopAudio" delay="0">
                                              <p:tgtEl>
                                                <p:sldTgt/>
                                              </p:tgtEl>
                                            </p:cond>
                                          </p:endCondLst>
                                        </p:cTn>
                                        <p:tgtEl>
                                          <p:sndTgt r:embed="rId2" name="click.wav"/>
                                        </p:tgtEl>
                                      </p:cMediaNode>
                                    </p:audio>
                                  </p:subTnLst>
                                </p:cTn>
                              </p:par>
                            </p:childTnLst>
                          </p:cTn>
                        </p:par>
                        <p:par>
                          <p:cTn id="823" fill="hold">
                            <p:stCondLst>
                              <p:cond delay="197000"/>
                            </p:stCondLst>
                            <p:childTnLst>
                              <p:par>
                                <p:cTn id="824" presetID="4" presetClass="entr" presetSubtype="16" fill="hold" grpId="0" nodeType="afterEffect">
                                  <p:stCondLst>
                                    <p:cond delay="0"/>
                                  </p:stCondLst>
                                  <p:childTnLst>
                                    <p:set>
                                      <p:cBhvr>
                                        <p:cTn id="825" dur="1" fill="hold">
                                          <p:stCondLst>
                                            <p:cond delay="0"/>
                                          </p:stCondLst>
                                        </p:cTn>
                                        <p:tgtEl>
                                          <p:spTgt spid="211"/>
                                        </p:tgtEl>
                                        <p:attrNameLst>
                                          <p:attrName>style.visibility</p:attrName>
                                        </p:attrNameLst>
                                      </p:cBhvr>
                                      <p:to>
                                        <p:strVal val="visible"/>
                                      </p:to>
                                    </p:set>
                                    <p:animEffect transition="in" filter="box(in)">
                                      <p:cBhvr>
                                        <p:cTn id="826" dur="1000"/>
                                        <p:tgtEl>
                                          <p:spTgt spid="211"/>
                                        </p:tgtEl>
                                      </p:cBhvr>
                                    </p:animEffect>
                                  </p:childTnLst>
                                  <p:subTnLst>
                                    <p:audio>
                                      <p:cMediaNode>
                                        <p:cTn display="0" masterRel="sameClick">
                                          <p:stCondLst>
                                            <p:cond evt="begin" delay="0">
                                              <p:tn val="824"/>
                                            </p:cond>
                                          </p:stCondLst>
                                          <p:endCondLst>
                                            <p:cond evt="onStopAudio" delay="0">
                                              <p:tgtEl>
                                                <p:sldTgt/>
                                              </p:tgtEl>
                                            </p:cond>
                                          </p:endCondLst>
                                        </p:cTn>
                                        <p:tgtEl>
                                          <p:sndTgt r:embed="rId2" name="click.wav"/>
                                        </p:tgtEl>
                                      </p:cMediaNode>
                                    </p:audio>
                                  </p:subTnLst>
                                </p:cTn>
                              </p:par>
                            </p:childTnLst>
                          </p:cTn>
                        </p:par>
                        <p:par>
                          <p:cTn id="827" fill="hold">
                            <p:stCondLst>
                              <p:cond delay="198000"/>
                            </p:stCondLst>
                            <p:childTnLst>
                              <p:par>
                                <p:cTn id="828" presetID="4" presetClass="entr" presetSubtype="16" fill="hold" grpId="0" nodeType="afterEffect">
                                  <p:stCondLst>
                                    <p:cond delay="0"/>
                                  </p:stCondLst>
                                  <p:childTnLst>
                                    <p:set>
                                      <p:cBhvr>
                                        <p:cTn id="829" dur="1" fill="hold">
                                          <p:stCondLst>
                                            <p:cond delay="0"/>
                                          </p:stCondLst>
                                        </p:cTn>
                                        <p:tgtEl>
                                          <p:spTgt spid="212"/>
                                        </p:tgtEl>
                                        <p:attrNameLst>
                                          <p:attrName>style.visibility</p:attrName>
                                        </p:attrNameLst>
                                      </p:cBhvr>
                                      <p:to>
                                        <p:strVal val="visible"/>
                                      </p:to>
                                    </p:set>
                                    <p:animEffect transition="in" filter="box(in)">
                                      <p:cBhvr>
                                        <p:cTn id="830" dur="1000"/>
                                        <p:tgtEl>
                                          <p:spTgt spid="212"/>
                                        </p:tgtEl>
                                      </p:cBhvr>
                                    </p:animEffect>
                                  </p:childTnLst>
                                  <p:subTnLst>
                                    <p:audio>
                                      <p:cMediaNode>
                                        <p:cTn display="0" masterRel="sameClick">
                                          <p:stCondLst>
                                            <p:cond evt="begin" delay="0">
                                              <p:tn val="828"/>
                                            </p:cond>
                                          </p:stCondLst>
                                          <p:endCondLst>
                                            <p:cond evt="onStopAudio" delay="0">
                                              <p:tgtEl>
                                                <p:sldTgt/>
                                              </p:tgtEl>
                                            </p:cond>
                                          </p:endCondLst>
                                        </p:cTn>
                                        <p:tgtEl>
                                          <p:sndTgt r:embed="rId2" name="click.wav"/>
                                        </p:tgtEl>
                                      </p:cMediaNode>
                                    </p:audio>
                                  </p:subTnLst>
                                </p:cTn>
                              </p:par>
                            </p:childTnLst>
                          </p:cTn>
                        </p:par>
                        <p:par>
                          <p:cTn id="831" fill="hold">
                            <p:stCondLst>
                              <p:cond delay="199000"/>
                            </p:stCondLst>
                            <p:childTnLst>
                              <p:par>
                                <p:cTn id="832" presetID="4" presetClass="entr" presetSubtype="16" fill="hold" grpId="0" nodeType="afterEffect">
                                  <p:stCondLst>
                                    <p:cond delay="0"/>
                                  </p:stCondLst>
                                  <p:childTnLst>
                                    <p:set>
                                      <p:cBhvr>
                                        <p:cTn id="833" dur="1" fill="hold">
                                          <p:stCondLst>
                                            <p:cond delay="0"/>
                                          </p:stCondLst>
                                        </p:cTn>
                                        <p:tgtEl>
                                          <p:spTgt spid="213"/>
                                        </p:tgtEl>
                                        <p:attrNameLst>
                                          <p:attrName>style.visibility</p:attrName>
                                        </p:attrNameLst>
                                      </p:cBhvr>
                                      <p:to>
                                        <p:strVal val="visible"/>
                                      </p:to>
                                    </p:set>
                                    <p:animEffect transition="in" filter="box(in)">
                                      <p:cBhvr>
                                        <p:cTn id="834" dur="1000"/>
                                        <p:tgtEl>
                                          <p:spTgt spid="213"/>
                                        </p:tgtEl>
                                      </p:cBhvr>
                                    </p:animEffect>
                                  </p:childTnLst>
                                  <p:subTnLst>
                                    <p:audio>
                                      <p:cMediaNode>
                                        <p:cTn display="0" masterRel="sameClick">
                                          <p:stCondLst>
                                            <p:cond evt="begin" delay="0">
                                              <p:tn val="832"/>
                                            </p:cond>
                                          </p:stCondLst>
                                          <p:endCondLst>
                                            <p:cond evt="onStopAudio" delay="0">
                                              <p:tgtEl>
                                                <p:sldTgt/>
                                              </p:tgtEl>
                                            </p:cond>
                                          </p:endCondLst>
                                        </p:cTn>
                                        <p:tgtEl>
                                          <p:sndTgt r:embed="rId2" name="click.wav"/>
                                        </p:tgtEl>
                                      </p:cMediaNode>
                                    </p:audio>
                                  </p:subTnLst>
                                </p:cTn>
                              </p:par>
                            </p:childTnLst>
                          </p:cTn>
                        </p:par>
                        <p:par>
                          <p:cTn id="835" fill="hold">
                            <p:stCondLst>
                              <p:cond delay="200000"/>
                            </p:stCondLst>
                            <p:childTnLst>
                              <p:par>
                                <p:cTn id="836" presetID="4" presetClass="entr" presetSubtype="16" fill="hold" grpId="0" nodeType="afterEffect">
                                  <p:stCondLst>
                                    <p:cond delay="0"/>
                                  </p:stCondLst>
                                  <p:childTnLst>
                                    <p:set>
                                      <p:cBhvr>
                                        <p:cTn id="837" dur="1" fill="hold">
                                          <p:stCondLst>
                                            <p:cond delay="0"/>
                                          </p:stCondLst>
                                        </p:cTn>
                                        <p:tgtEl>
                                          <p:spTgt spid="214"/>
                                        </p:tgtEl>
                                        <p:attrNameLst>
                                          <p:attrName>style.visibility</p:attrName>
                                        </p:attrNameLst>
                                      </p:cBhvr>
                                      <p:to>
                                        <p:strVal val="visible"/>
                                      </p:to>
                                    </p:set>
                                    <p:animEffect transition="in" filter="box(in)">
                                      <p:cBhvr>
                                        <p:cTn id="838" dur="1000"/>
                                        <p:tgtEl>
                                          <p:spTgt spid="214"/>
                                        </p:tgtEl>
                                      </p:cBhvr>
                                    </p:animEffect>
                                  </p:childTnLst>
                                  <p:subTnLst>
                                    <p:audio>
                                      <p:cMediaNode>
                                        <p:cTn display="0" masterRel="sameClick">
                                          <p:stCondLst>
                                            <p:cond evt="begin" delay="0">
                                              <p:tn val="836"/>
                                            </p:cond>
                                          </p:stCondLst>
                                          <p:endCondLst>
                                            <p:cond evt="onStopAudio" delay="0">
                                              <p:tgtEl>
                                                <p:sldTgt/>
                                              </p:tgtEl>
                                            </p:cond>
                                          </p:endCondLst>
                                        </p:cTn>
                                        <p:tgtEl>
                                          <p:sndTgt r:embed="rId2" name="click.wav"/>
                                        </p:tgtEl>
                                      </p:cMediaNode>
                                    </p:audio>
                                  </p:subTnLst>
                                </p:cTn>
                              </p:par>
                            </p:childTnLst>
                          </p:cTn>
                        </p:par>
                        <p:par>
                          <p:cTn id="839" fill="hold">
                            <p:stCondLst>
                              <p:cond delay="201000"/>
                            </p:stCondLst>
                            <p:childTnLst>
                              <p:par>
                                <p:cTn id="840" presetID="4" presetClass="entr" presetSubtype="16" fill="hold" grpId="0" nodeType="afterEffect">
                                  <p:stCondLst>
                                    <p:cond delay="0"/>
                                  </p:stCondLst>
                                  <p:childTnLst>
                                    <p:set>
                                      <p:cBhvr>
                                        <p:cTn id="841" dur="1" fill="hold">
                                          <p:stCondLst>
                                            <p:cond delay="0"/>
                                          </p:stCondLst>
                                        </p:cTn>
                                        <p:tgtEl>
                                          <p:spTgt spid="215"/>
                                        </p:tgtEl>
                                        <p:attrNameLst>
                                          <p:attrName>style.visibility</p:attrName>
                                        </p:attrNameLst>
                                      </p:cBhvr>
                                      <p:to>
                                        <p:strVal val="visible"/>
                                      </p:to>
                                    </p:set>
                                    <p:animEffect transition="in" filter="box(in)">
                                      <p:cBhvr>
                                        <p:cTn id="842" dur="1000"/>
                                        <p:tgtEl>
                                          <p:spTgt spid="215"/>
                                        </p:tgtEl>
                                      </p:cBhvr>
                                    </p:animEffect>
                                  </p:childTnLst>
                                  <p:subTnLst>
                                    <p:audio>
                                      <p:cMediaNode>
                                        <p:cTn display="0" masterRel="sameClick">
                                          <p:stCondLst>
                                            <p:cond evt="begin" delay="0">
                                              <p:tn val="840"/>
                                            </p:cond>
                                          </p:stCondLst>
                                          <p:endCondLst>
                                            <p:cond evt="onStopAudio" delay="0">
                                              <p:tgtEl>
                                                <p:sldTgt/>
                                              </p:tgtEl>
                                            </p:cond>
                                          </p:endCondLst>
                                        </p:cTn>
                                        <p:tgtEl>
                                          <p:sndTgt r:embed="rId2" name="click.wav"/>
                                        </p:tgtEl>
                                      </p:cMediaNode>
                                    </p:audio>
                                  </p:subTnLst>
                                </p:cTn>
                              </p:par>
                            </p:childTnLst>
                          </p:cTn>
                        </p:par>
                        <p:par>
                          <p:cTn id="843" fill="hold">
                            <p:stCondLst>
                              <p:cond delay="202000"/>
                            </p:stCondLst>
                            <p:childTnLst>
                              <p:par>
                                <p:cTn id="844" presetID="4" presetClass="entr" presetSubtype="16" fill="hold" grpId="0" nodeType="afterEffect">
                                  <p:stCondLst>
                                    <p:cond delay="0"/>
                                  </p:stCondLst>
                                  <p:childTnLst>
                                    <p:set>
                                      <p:cBhvr>
                                        <p:cTn id="845" dur="1" fill="hold">
                                          <p:stCondLst>
                                            <p:cond delay="0"/>
                                          </p:stCondLst>
                                        </p:cTn>
                                        <p:tgtEl>
                                          <p:spTgt spid="216"/>
                                        </p:tgtEl>
                                        <p:attrNameLst>
                                          <p:attrName>style.visibility</p:attrName>
                                        </p:attrNameLst>
                                      </p:cBhvr>
                                      <p:to>
                                        <p:strVal val="visible"/>
                                      </p:to>
                                    </p:set>
                                    <p:animEffect transition="in" filter="box(in)">
                                      <p:cBhvr>
                                        <p:cTn id="846" dur="1000"/>
                                        <p:tgtEl>
                                          <p:spTgt spid="216"/>
                                        </p:tgtEl>
                                      </p:cBhvr>
                                    </p:animEffect>
                                  </p:childTnLst>
                                  <p:subTnLst>
                                    <p:audio>
                                      <p:cMediaNode>
                                        <p:cTn display="0" masterRel="sameClick">
                                          <p:stCondLst>
                                            <p:cond evt="begin" delay="0">
                                              <p:tn val="844"/>
                                            </p:cond>
                                          </p:stCondLst>
                                          <p:endCondLst>
                                            <p:cond evt="onStopAudio" delay="0">
                                              <p:tgtEl>
                                                <p:sldTgt/>
                                              </p:tgtEl>
                                            </p:cond>
                                          </p:endCondLst>
                                        </p:cTn>
                                        <p:tgtEl>
                                          <p:sndTgt r:embed="rId2" name="click.wav"/>
                                        </p:tgtEl>
                                      </p:cMediaNode>
                                    </p:audio>
                                  </p:subTnLst>
                                </p:cTn>
                              </p:par>
                            </p:childTnLst>
                          </p:cTn>
                        </p:par>
                        <p:par>
                          <p:cTn id="847" fill="hold">
                            <p:stCondLst>
                              <p:cond delay="203000"/>
                            </p:stCondLst>
                            <p:childTnLst>
                              <p:par>
                                <p:cTn id="848" presetID="4" presetClass="entr" presetSubtype="16" fill="hold" grpId="0" nodeType="afterEffect">
                                  <p:stCondLst>
                                    <p:cond delay="0"/>
                                  </p:stCondLst>
                                  <p:childTnLst>
                                    <p:set>
                                      <p:cBhvr>
                                        <p:cTn id="849" dur="1" fill="hold">
                                          <p:stCondLst>
                                            <p:cond delay="0"/>
                                          </p:stCondLst>
                                        </p:cTn>
                                        <p:tgtEl>
                                          <p:spTgt spid="217"/>
                                        </p:tgtEl>
                                        <p:attrNameLst>
                                          <p:attrName>style.visibility</p:attrName>
                                        </p:attrNameLst>
                                      </p:cBhvr>
                                      <p:to>
                                        <p:strVal val="visible"/>
                                      </p:to>
                                    </p:set>
                                    <p:animEffect transition="in" filter="box(in)">
                                      <p:cBhvr>
                                        <p:cTn id="850" dur="1000"/>
                                        <p:tgtEl>
                                          <p:spTgt spid="217"/>
                                        </p:tgtEl>
                                      </p:cBhvr>
                                    </p:animEffect>
                                  </p:childTnLst>
                                  <p:subTnLst>
                                    <p:audio>
                                      <p:cMediaNode>
                                        <p:cTn display="0" masterRel="sameClick">
                                          <p:stCondLst>
                                            <p:cond evt="begin" delay="0">
                                              <p:tn val="848"/>
                                            </p:cond>
                                          </p:stCondLst>
                                          <p:endCondLst>
                                            <p:cond evt="onStopAudio" delay="0">
                                              <p:tgtEl>
                                                <p:sldTgt/>
                                              </p:tgtEl>
                                            </p:cond>
                                          </p:endCondLst>
                                        </p:cTn>
                                        <p:tgtEl>
                                          <p:sndTgt r:embed="rId2" name="click.wav"/>
                                        </p:tgtEl>
                                      </p:cMediaNode>
                                    </p:audio>
                                  </p:subTnLst>
                                </p:cTn>
                              </p:par>
                            </p:childTnLst>
                          </p:cTn>
                        </p:par>
                        <p:par>
                          <p:cTn id="851" fill="hold">
                            <p:stCondLst>
                              <p:cond delay="204000"/>
                            </p:stCondLst>
                            <p:childTnLst>
                              <p:par>
                                <p:cTn id="852" presetID="4" presetClass="entr" presetSubtype="16" fill="hold" grpId="0" nodeType="afterEffect">
                                  <p:stCondLst>
                                    <p:cond delay="0"/>
                                  </p:stCondLst>
                                  <p:childTnLst>
                                    <p:set>
                                      <p:cBhvr>
                                        <p:cTn id="853" dur="1" fill="hold">
                                          <p:stCondLst>
                                            <p:cond delay="0"/>
                                          </p:stCondLst>
                                        </p:cTn>
                                        <p:tgtEl>
                                          <p:spTgt spid="218"/>
                                        </p:tgtEl>
                                        <p:attrNameLst>
                                          <p:attrName>style.visibility</p:attrName>
                                        </p:attrNameLst>
                                      </p:cBhvr>
                                      <p:to>
                                        <p:strVal val="visible"/>
                                      </p:to>
                                    </p:set>
                                    <p:animEffect transition="in" filter="box(in)">
                                      <p:cBhvr>
                                        <p:cTn id="854" dur="1000"/>
                                        <p:tgtEl>
                                          <p:spTgt spid="218"/>
                                        </p:tgtEl>
                                      </p:cBhvr>
                                    </p:animEffect>
                                  </p:childTnLst>
                                  <p:subTnLst>
                                    <p:audio>
                                      <p:cMediaNode>
                                        <p:cTn display="0" masterRel="sameClick">
                                          <p:stCondLst>
                                            <p:cond evt="begin" delay="0">
                                              <p:tn val="852"/>
                                            </p:cond>
                                          </p:stCondLst>
                                          <p:endCondLst>
                                            <p:cond evt="onStopAudio" delay="0">
                                              <p:tgtEl>
                                                <p:sldTgt/>
                                              </p:tgtEl>
                                            </p:cond>
                                          </p:endCondLst>
                                        </p:cTn>
                                        <p:tgtEl>
                                          <p:sndTgt r:embed="rId2" name="click.wav"/>
                                        </p:tgtEl>
                                      </p:cMediaNode>
                                    </p:audio>
                                  </p:subTnLst>
                                </p:cTn>
                              </p:par>
                            </p:childTnLst>
                          </p:cTn>
                        </p:par>
                        <p:par>
                          <p:cTn id="855" fill="hold">
                            <p:stCondLst>
                              <p:cond delay="205000"/>
                            </p:stCondLst>
                            <p:childTnLst>
                              <p:par>
                                <p:cTn id="856" presetID="4" presetClass="entr" presetSubtype="16" fill="hold" grpId="0" nodeType="afterEffect">
                                  <p:stCondLst>
                                    <p:cond delay="0"/>
                                  </p:stCondLst>
                                  <p:childTnLst>
                                    <p:set>
                                      <p:cBhvr>
                                        <p:cTn id="857" dur="1" fill="hold">
                                          <p:stCondLst>
                                            <p:cond delay="0"/>
                                          </p:stCondLst>
                                        </p:cTn>
                                        <p:tgtEl>
                                          <p:spTgt spid="219"/>
                                        </p:tgtEl>
                                        <p:attrNameLst>
                                          <p:attrName>style.visibility</p:attrName>
                                        </p:attrNameLst>
                                      </p:cBhvr>
                                      <p:to>
                                        <p:strVal val="visible"/>
                                      </p:to>
                                    </p:set>
                                    <p:animEffect transition="in" filter="box(in)">
                                      <p:cBhvr>
                                        <p:cTn id="858" dur="1000"/>
                                        <p:tgtEl>
                                          <p:spTgt spid="219"/>
                                        </p:tgtEl>
                                      </p:cBhvr>
                                    </p:animEffect>
                                  </p:childTnLst>
                                  <p:subTnLst>
                                    <p:audio>
                                      <p:cMediaNode>
                                        <p:cTn display="0" masterRel="sameClick">
                                          <p:stCondLst>
                                            <p:cond evt="begin" delay="0">
                                              <p:tn val="856"/>
                                            </p:cond>
                                          </p:stCondLst>
                                          <p:endCondLst>
                                            <p:cond evt="onStopAudio" delay="0">
                                              <p:tgtEl>
                                                <p:sldTgt/>
                                              </p:tgtEl>
                                            </p:cond>
                                          </p:endCondLst>
                                        </p:cTn>
                                        <p:tgtEl>
                                          <p:sndTgt r:embed="rId2" name="click.wav"/>
                                        </p:tgtEl>
                                      </p:cMediaNode>
                                    </p:audio>
                                  </p:subTnLst>
                                </p:cTn>
                              </p:par>
                            </p:childTnLst>
                          </p:cTn>
                        </p:par>
                        <p:par>
                          <p:cTn id="859" fill="hold">
                            <p:stCondLst>
                              <p:cond delay="206000"/>
                            </p:stCondLst>
                            <p:childTnLst>
                              <p:par>
                                <p:cTn id="860" presetID="4" presetClass="entr" presetSubtype="16" fill="hold" grpId="0" nodeType="afterEffect">
                                  <p:stCondLst>
                                    <p:cond delay="0"/>
                                  </p:stCondLst>
                                  <p:childTnLst>
                                    <p:set>
                                      <p:cBhvr>
                                        <p:cTn id="861" dur="1" fill="hold">
                                          <p:stCondLst>
                                            <p:cond delay="0"/>
                                          </p:stCondLst>
                                        </p:cTn>
                                        <p:tgtEl>
                                          <p:spTgt spid="220"/>
                                        </p:tgtEl>
                                        <p:attrNameLst>
                                          <p:attrName>style.visibility</p:attrName>
                                        </p:attrNameLst>
                                      </p:cBhvr>
                                      <p:to>
                                        <p:strVal val="visible"/>
                                      </p:to>
                                    </p:set>
                                    <p:animEffect transition="in" filter="box(in)">
                                      <p:cBhvr>
                                        <p:cTn id="862" dur="1000"/>
                                        <p:tgtEl>
                                          <p:spTgt spid="220"/>
                                        </p:tgtEl>
                                      </p:cBhvr>
                                    </p:animEffect>
                                  </p:childTnLst>
                                  <p:subTnLst>
                                    <p:audio>
                                      <p:cMediaNode>
                                        <p:cTn display="0" masterRel="sameClick">
                                          <p:stCondLst>
                                            <p:cond evt="begin" delay="0">
                                              <p:tn val="860"/>
                                            </p:cond>
                                          </p:stCondLst>
                                          <p:endCondLst>
                                            <p:cond evt="onStopAudio" delay="0">
                                              <p:tgtEl>
                                                <p:sldTgt/>
                                              </p:tgtEl>
                                            </p:cond>
                                          </p:endCondLst>
                                        </p:cTn>
                                        <p:tgtEl>
                                          <p:sndTgt r:embed="rId2" name="click.wav"/>
                                        </p:tgtEl>
                                      </p:cMediaNode>
                                    </p:audio>
                                  </p:subTnLst>
                                </p:cTn>
                              </p:par>
                            </p:childTnLst>
                          </p:cTn>
                        </p:par>
                        <p:par>
                          <p:cTn id="863" fill="hold">
                            <p:stCondLst>
                              <p:cond delay="207000"/>
                            </p:stCondLst>
                            <p:childTnLst>
                              <p:par>
                                <p:cTn id="864" presetID="4" presetClass="entr" presetSubtype="16" fill="hold" grpId="0" nodeType="afterEffect">
                                  <p:stCondLst>
                                    <p:cond delay="0"/>
                                  </p:stCondLst>
                                  <p:childTnLst>
                                    <p:set>
                                      <p:cBhvr>
                                        <p:cTn id="865" dur="1" fill="hold">
                                          <p:stCondLst>
                                            <p:cond delay="0"/>
                                          </p:stCondLst>
                                        </p:cTn>
                                        <p:tgtEl>
                                          <p:spTgt spid="221"/>
                                        </p:tgtEl>
                                        <p:attrNameLst>
                                          <p:attrName>style.visibility</p:attrName>
                                        </p:attrNameLst>
                                      </p:cBhvr>
                                      <p:to>
                                        <p:strVal val="visible"/>
                                      </p:to>
                                    </p:set>
                                    <p:animEffect transition="in" filter="box(in)">
                                      <p:cBhvr>
                                        <p:cTn id="866" dur="1000"/>
                                        <p:tgtEl>
                                          <p:spTgt spid="221"/>
                                        </p:tgtEl>
                                      </p:cBhvr>
                                    </p:animEffect>
                                  </p:childTnLst>
                                  <p:subTnLst>
                                    <p:audio>
                                      <p:cMediaNode>
                                        <p:cTn display="0" masterRel="sameClick">
                                          <p:stCondLst>
                                            <p:cond evt="begin" delay="0">
                                              <p:tn val="864"/>
                                            </p:cond>
                                          </p:stCondLst>
                                          <p:endCondLst>
                                            <p:cond evt="onStopAudio" delay="0">
                                              <p:tgtEl>
                                                <p:sldTgt/>
                                              </p:tgtEl>
                                            </p:cond>
                                          </p:endCondLst>
                                        </p:cTn>
                                        <p:tgtEl>
                                          <p:sndTgt r:embed="rId2" name="click.wav"/>
                                        </p:tgtEl>
                                      </p:cMediaNode>
                                    </p:audio>
                                  </p:subTnLst>
                                </p:cTn>
                              </p:par>
                            </p:childTnLst>
                          </p:cTn>
                        </p:par>
                        <p:par>
                          <p:cTn id="867" fill="hold">
                            <p:stCondLst>
                              <p:cond delay="208000"/>
                            </p:stCondLst>
                            <p:childTnLst>
                              <p:par>
                                <p:cTn id="868" presetID="4" presetClass="entr" presetSubtype="16" fill="hold" grpId="0" nodeType="afterEffect">
                                  <p:stCondLst>
                                    <p:cond delay="0"/>
                                  </p:stCondLst>
                                  <p:childTnLst>
                                    <p:set>
                                      <p:cBhvr>
                                        <p:cTn id="869" dur="1" fill="hold">
                                          <p:stCondLst>
                                            <p:cond delay="0"/>
                                          </p:stCondLst>
                                        </p:cTn>
                                        <p:tgtEl>
                                          <p:spTgt spid="222"/>
                                        </p:tgtEl>
                                        <p:attrNameLst>
                                          <p:attrName>style.visibility</p:attrName>
                                        </p:attrNameLst>
                                      </p:cBhvr>
                                      <p:to>
                                        <p:strVal val="visible"/>
                                      </p:to>
                                    </p:set>
                                    <p:animEffect transition="in" filter="box(in)">
                                      <p:cBhvr>
                                        <p:cTn id="870" dur="1000"/>
                                        <p:tgtEl>
                                          <p:spTgt spid="222"/>
                                        </p:tgtEl>
                                      </p:cBhvr>
                                    </p:animEffect>
                                  </p:childTnLst>
                                  <p:subTnLst>
                                    <p:audio>
                                      <p:cMediaNode>
                                        <p:cTn display="0" masterRel="sameClick">
                                          <p:stCondLst>
                                            <p:cond evt="begin" delay="0">
                                              <p:tn val="868"/>
                                            </p:cond>
                                          </p:stCondLst>
                                          <p:endCondLst>
                                            <p:cond evt="onStopAudio" delay="0">
                                              <p:tgtEl>
                                                <p:sldTgt/>
                                              </p:tgtEl>
                                            </p:cond>
                                          </p:endCondLst>
                                        </p:cTn>
                                        <p:tgtEl>
                                          <p:sndTgt r:embed="rId2" name="click.wav"/>
                                        </p:tgtEl>
                                      </p:cMediaNode>
                                    </p:audio>
                                  </p:subTnLst>
                                </p:cTn>
                              </p:par>
                            </p:childTnLst>
                          </p:cTn>
                        </p:par>
                        <p:par>
                          <p:cTn id="871" fill="hold">
                            <p:stCondLst>
                              <p:cond delay="209000"/>
                            </p:stCondLst>
                            <p:childTnLst>
                              <p:par>
                                <p:cTn id="872" presetID="4" presetClass="entr" presetSubtype="16" fill="hold" grpId="0" nodeType="afterEffect">
                                  <p:stCondLst>
                                    <p:cond delay="0"/>
                                  </p:stCondLst>
                                  <p:childTnLst>
                                    <p:set>
                                      <p:cBhvr>
                                        <p:cTn id="873" dur="1" fill="hold">
                                          <p:stCondLst>
                                            <p:cond delay="0"/>
                                          </p:stCondLst>
                                        </p:cTn>
                                        <p:tgtEl>
                                          <p:spTgt spid="223"/>
                                        </p:tgtEl>
                                        <p:attrNameLst>
                                          <p:attrName>style.visibility</p:attrName>
                                        </p:attrNameLst>
                                      </p:cBhvr>
                                      <p:to>
                                        <p:strVal val="visible"/>
                                      </p:to>
                                    </p:set>
                                    <p:animEffect transition="in" filter="box(in)">
                                      <p:cBhvr>
                                        <p:cTn id="874" dur="1000"/>
                                        <p:tgtEl>
                                          <p:spTgt spid="223"/>
                                        </p:tgtEl>
                                      </p:cBhvr>
                                    </p:animEffect>
                                  </p:childTnLst>
                                  <p:subTnLst>
                                    <p:audio>
                                      <p:cMediaNode>
                                        <p:cTn display="0" masterRel="sameClick">
                                          <p:stCondLst>
                                            <p:cond evt="begin" delay="0">
                                              <p:tn val="872"/>
                                            </p:cond>
                                          </p:stCondLst>
                                          <p:endCondLst>
                                            <p:cond evt="onStopAudio" delay="0">
                                              <p:tgtEl>
                                                <p:sldTgt/>
                                              </p:tgtEl>
                                            </p:cond>
                                          </p:endCondLst>
                                        </p:cTn>
                                        <p:tgtEl>
                                          <p:sndTgt r:embed="rId2" name="click.wav"/>
                                        </p:tgtEl>
                                      </p:cMediaNode>
                                    </p:audio>
                                  </p:subTnLst>
                                </p:cTn>
                              </p:par>
                            </p:childTnLst>
                          </p:cTn>
                        </p:par>
                        <p:par>
                          <p:cTn id="875" fill="hold">
                            <p:stCondLst>
                              <p:cond delay="210000"/>
                            </p:stCondLst>
                            <p:childTnLst>
                              <p:par>
                                <p:cTn id="876" presetID="4" presetClass="entr" presetSubtype="16" fill="hold" grpId="0" nodeType="afterEffect">
                                  <p:stCondLst>
                                    <p:cond delay="0"/>
                                  </p:stCondLst>
                                  <p:childTnLst>
                                    <p:set>
                                      <p:cBhvr>
                                        <p:cTn id="877" dur="1" fill="hold">
                                          <p:stCondLst>
                                            <p:cond delay="0"/>
                                          </p:stCondLst>
                                        </p:cTn>
                                        <p:tgtEl>
                                          <p:spTgt spid="224"/>
                                        </p:tgtEl>
                                        <p:attrNameLst>
                                          <p:attrName>style.visibility</p:attrName>
                                        </p:attrNameLst>
                                      </p:cBhvr>
                                      <p:to>
                                        <p:strVal val="visible"/>
                                      </p:to>
                                    </p:set>
                                    <p:animEffect transition="in" filter="box(in)">
                                      <p:cBhvr>
                                        <p:cTn id="878" dur="1000"/>
                                        <p:tgtEl>
                                          <p:spTgt spid="224"/>
                                        </p:tgtEl>
                                      </p:cBhvr>
                                    </p:animEffect>
                                  </p:childTnLst>
                                  <p:subTnLst>
                                    <p:audio>
                                      <p:cMediaNode>
                                        <p:cTn display="0" masterRel="sameClick">
                                          <p:stCondLst>
                                            <p:cond evt="begin" delay="0">
                                              <p:tn val="876"/>
                                            </p:cond>
                                          </p:stCondLst>
                                          <p:endCondLst>
                                            <p:cond evt="onStopAudio" delay="0">
                                              <p:tgtEl>
                                                <p:sldTgt/>
                                              </p:tgtEl>
                                            </p:cond>
                                          </p:endCondLst>
                                        </p:cTn>
                                        <p:tgtEl>
                                          <p:sndTgt r:embed="rId2" name="click.wav"/>
                                        </p:tgtEl>
                                      </p:cMediaNode>
                                    </p:audio>
                                  </p:subTnLst>
                                </p:cTn>
                              </p:par>
                            </p:childTnLst>
                          </p:cTn>
                        </p:par>
                        <p:par>
                          <p:cTn id="879" fill="hold">
                            <p:stCondLst>
                              <p:cond delay="211000"/>
                            </p:stCondLst>
                            <p:childTnLst>
                              <p:par>
                                <p:cTn id="880" presetID="4" presetClass="entr" presetSubtype="16" fill="hold" grpId="0" nodeType="afterEffect">
                                  <p:stCondLst>
                                    <p:cond delay="0"/>
                                  </p:stCondLst>
                                  <p:childTnLst>
                                    <p:set>
                                      <p:cBhvr>
                                        <p:cTn id="881" dur="1" fill="hold">
                                          <p:stCondLst>
                                            <p:cond delay="0"/>
                                          </p:stCondLst>
                                        </p:cTn>
                                        <p:tgtEl>
                                          <p:spTgt spid="225"/>
                                        </p:tgtEl>
                                        <p:attrNameLst>
                                          <p:attrName>style.visibility</p:attrName>
                                        </p:attrNameLst>
                                      </p:cBhvr>
                                      <p:to>
                                        <p:strVal val="visible"/>
                                      </p:to>
                                    </p:set>
                                    <p:animEffect transition="in" filter="box(in)">
                                      <p:cBhvr>
                                        <p:cTn id="882" dur="1000"/>
                                        <p:tgtEl>
                                          <p:spTgt spid="225"/>
                                        </p:tgtEl>
                                      </p:cBhvr>
                                    </p:animEffect>
                                  </p:childTnLst>
                                  <p:subTnLst>
                                    <p:audio>
                                      <p:cMediaNode>
                                        <p:cTn display="0" masterRel="sameClick">
                                          <p:stCondLst>
                                            <p:cond evt="begin" delay="0">
                                              <p:tn val="880"/>
                                            </p:cond>
                                          </p:stCondLst>
                                          <p:endCondLst>
                                            <p:cond evt="onStopAudio" delay="0">
                                              <p:tgtEl>
                                                <p:sldTgt/>
                                              </p:tgtEl>
                                            </p:cond>
                                          </p:endCondLst>
                                        </p:cTn>
                                        <p:tgtEl>
                                          <p:sndTgt r:embed="rId2" name="click.wav"/>
                                        </p:tgtEl>
                                      </p:cMediaNode>
                                    </p:audio>
                                  </p:subTnLst>
                                </p:cTn>
                              </p:par>
                            </p:childTnLst>
                          </p:cTn>
                        </p:par>
                        <p:par>
                          <p:cTn id="883" fill="hold">
                            <p:stCondLst>
                              <p:cond delay="212000"/>
                            </p:stCondLst>
                            <p:childTnLst>
                              <p:par>
                                <p:cTn id="884" presetID="4" presetClass="entr" presetSubtype="16" fill="hold" grpId="0" nodeType="afterEffect">
                                  <p:stCondLst>
                                    <p:cond delay="0"/>
                                  </p:stCondLst>
                                  <p:childTnLst>
                                    <p:set>
                                      <p:cBhvr>
                                        <p:cTn id="885" dur="1" fill="hold">
                                          <p:stCondLst>
                                            <p:cond delay="0"/>
                                          </p:stCondLst>
                                        </p:cTn>
                                        <p:tgtEl>
                                          <p:spTgt spid="226"/>
                                        </p:tgtEl>
                                        <p:attrNameLst>
                                          <p:attrName>style.visibility</p:attrName>
                                        </p:attrNameLst>
                                      </p:cBhvr>
                                      <p:to>
                                        <p:strVal val="visible"/>
                                      </p:to>
                                    </p:set>
                                    <p:animEffect transition="in" filter="box(in)">
                                      <p:cBhvr>
                                        <p:cTn id="886" dur="1000"/>
                                        <p:tgtEl>
                                          <p:spTgt spid="226"/>
                                        </p:tgtEl>
                                      </p:cBhvr>
                                    </p:animEffect>
                                  </p:childTnLst>
                                  <p:subTnLst>
                                    <p:audio>
                                      <p:cMediaNode>
                                        <p:cTn display="0" masterRel="sameClick">
                                          <p:stCondLst>
                                            <p:cond evt="begin" delay="0">
                                              <p:tn val="884"/>
                                            </p:cond>
                                          </p:stCondLst>
                                          <p:endCondLst>
                                            <p:cond evt="onStopAudio" delay="0">
                                              <p:tgtEl>
                                                <p:sldTgt/>
                                              </p:tgtEl>
                                            </p:cond>
                                          </p:endCondLst>
                                        </p:cTn>
                                        <p:tgtEl>
                                          <p:sndTgt r:embed="rId2" name="click.wav"/>
                                        </p:tgtEl>
                                      </p:cMediaNode>
                                    </p:audio>
                                  </p:subTnLst>
                                </p:cTn>
                              </p:par>
                            </p:childTnLst>
                          </p:cTn>
                        </p:par>
                        <p:par>
                          <p:cTn id="887" fill="hold">
                            <p:stCondLst>
                              <p:cond delay="213000"/>
                            </p:stCondLst>
                            <p:childTnLst>
                              <p:par>
                                <p:cTn id="888" presetID="4" presetClass="entr" presetSubtype="16" fill="hold" grpId="0" nodeType="afterEffect">
                                  <p:stCondLst>
                                    <p:cond delay="0"/>
                                  </p:stCondLst>
                                  <p:childTnLst>
                                    <p:set>
                                      <p:cBhvr>
                                        <p:cTn id="889" dur="1" fill="hold">
                                          <p:stCondLst>
                                            <p:cond delay="0"/>
                                          </p:stCondLst>
                                        </p:cTn>
                                        <p:tgtEl>
                                          <p:spTgt spid="227"/>
                                        </p:tgtEl>
                                        <p:attrNameLst>
                                          <p:attrName>style.visibility</p:attrName>
                                        </p:attrNameLst>
                                      </p:cBhvr>
                                      <p:to>
                                        <p:strVal val="visible"/>
                                      </p:to>
                                    </p:set>
                                    <p:animEffect transition="in" filter="box(in)">
                                      <p:cBhvr>
                                        <p:cTn id="890" dur="1000"/>
                                        <p:tgtEl>
                                          <p:spTgt spid="227"/>
                                        </p:tgtEl>
                                      </p:cBhvr>
                                    </p:animEffec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1" fill="hold">
                            <p:stCondLst>
                              <p:cond delay="214000"/>
                            </p:stCondLst>
                            <p:childTnLst>
                              <p:par>
                                <p:cTn id="892" presetID="4" presetClass="entr" presetSubtype="16" fill="hold" grpId="0" nodeType="afterEffect">
                                  <p:stCondLst>
                                    <p:cond delay="0"/>
                                  </p:stCondLst>
                                  <p:childTnLst>
                                    <p:set>
                                      <p:cBhvr>
                                        <p:cTn id="893" dur="1" fill="hold">
                                          <p:stCondLst>
                                            <p:cond delay="0"/>
                                          </p:stCondLst>
                                        </p:cTn>
                                        <p:tgtEl>
                                          <p:spTgt spid="228"/>
                                        </p:tgtEl>
                                        <p:attrNameLst>
                                          <p:attrName>style.visibility</p:attrName>
                                        </p:attrNameLst>
                                      </p:cBhvr>
                                      <p:to>
                                        <p:strVal val="visible"/>
                                      </p:to>
                                    </p:set>
                                    <p:animEffect transition="in" filter="box(in)">
                                      <p:cBhvr>
                                        <p:cTn id="894" dur="1000"/>
                                        <p:tgtEl>
                                          <p:spTgt spid="228"/>
                                        </p:tgtEl>
                                      </p:cBhvr>
                                    </p:animEffect>
                                  </p:childTnLst>
                                  <p:subTnLst>
                                    <p:audio>
                                      <p:cMediaNode>
                                        <p:cTn display="0" masterRel="sameClick">
                                          <p:stCondLst>
                                            <p:cond evt="begin" delay="0">
                                              <p:tn val="892"/>
                                            </p:cond>
                                          </p:stCondLst>
                                          <p:endCondLst>
                                            <p:cond evt="onStopAudio" delay="0">
                                              <p:tgtEl>
                                                <p:sldTgt/>
                                              </p:tgtEl>
                                            </p:cond>
                                          </p:endCondLst>
                                        </p:cTn>
                                        <p:tgtEl>
                                          <p:sndTgt r:embed="rId2" name="click.wav"/>
                                        </p:tgtEl>
                                      </p:cMediaNode>
                                    </p:audio>
                                  </p:subTnLst>
                                </p:cTn>
                              </p:par>
                            </p:childTnLst>
                          </p:cTn>
                        </p:par>
                        <p:par>
                          <p:cTn id="895" fill="hold">
                            <p:stCondLst>
                              <p:cond delay="215000"/>
                            </p:stCondLst>
                            <p:childTnLst>
                              <p:par>
                                <p:cTn id="896" presetID="4" presetClass="entr" presetSubtype="16" fill="hold" grpId="0" nodeType="afterEffect">
                                  <p:stCondLst>
                                    <p:cond delay="0"/>
                                  </p:stCondLst>
                                  <p:childTnLst>
                                    <p:set>
                                      <p:cBhvr>
                                        <p:cTn id="897" dur="1" fill="hold">
                                          <p:stCondLst>
                                            <p:cond delay="0"/>
                                          </p:stCondLst>
                                        </p:cTn>
                                        <p:tgtEl>
                                          <p:spTgt spid="229"/>
                                        </p:tgtEl>
                                        <p:attrNameLst>
                                          <p:attrName>style.visibility</p:attrName>
                                        </p:attrNameLst>
                                      </p:cBhvr>
                                      <p:to>
                                        <p:strVal val="visible"/>
                                      </p:to>
                                    </p:set>
                                    <p:animEffect transition="in" filter="box(in)">
                                      <p:cBhvr>
                                        <p:cTn id="898" dur="1000"/>
                                        <p:tgtEl>
                                          <p:spTgt spid="229"/>
                                        </p:tgtEl>
                                      </p:cBhvr>
                                    </p:animEffect>
                                  </p:childTnLst>
                                  <p:subTnLst>
                                    <p:audio>
                                      <p:cMediaNode>
                                        <p:cTn display="0" masterRel="sameClick">
                                          <p:stCondLst>
                                            <p:cond evt="begin" delay="0">
                                              <p:tn val="896"/>
                                            </p:cond>
                                          </p:stCondLst>
                                          <p:endCondLst>
                                            <p:cond evt="onStopAudio" delay="0">
                                              <p:tgtEl>
                                                <p:sldTgt/>
                                              </p:tgtEl>
                                            </p:cond>
                                          </p:endCondLst>
                                        </p:cTn>
                                        <p:tgtEl>
                                          <p:sndTgt r:embed="rId2" name="click.wav"/>
                                        </p:tgtEl>
                                      </p:cMediaNode>
                                    </p:audio>
                                  </p:subTnLst>
                                </p:cTn>
                              </p:par>
                            </p:childTnLst>
                          </p:cTn>
                        </p:par>
                        <p:par>
                          <p:cTn id="899" fill="hold">
                            <p:stCondLst>
                              <p:cond delay="216000"/>
                            </p:stCondLst>
                            <p:childTnLst>
                              <p:par>
                                <p:cTn id="900" presetID="4" presetClass="entr" presetSubtype="16" fill="hold" grpId="0" nodeType="afterEffect">
                                  <p:stCondLst>
                                    <p:cond delay="0"/>
                                  </p:stCondLst>
                                  <p:childTnLst>
                                    <p:set>
                                      <p:cBhvr>
                                        <p:cTn id="901" dur="1" fill="hold">
                                          <p:stCondLst>
                                            <p:cond delay="0"/>
                                          </p:stCondLst>
                                        </p:cTn>
                                        <p:tgtEl>
                                          <p:spTgt spid="230"/>
                                        </p:tgtEl>
                                        <p:attrNameLst>
                                          <p:attrName>style.visibility</p:attrName>
                                        </p:attrNameLst>
                                      </p:cBhvr>
                                      <p:to>
                                        <p:strVal val="visible"/>
                                      </p:to>
                                    </p:set>
                                    <p:animEffect transition="in" filter="box(in)">
                                      <p:cBhvr>
                                        <p:cTn id="902" dur="1000"/>
                                        <p:tgtEl>
                                          <p:spTgt spid="230"/>
                                        </p:tgtEl>
                                      </p:cBhvr>
                                    </p:animEffec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3" fill="hold">
                            <p:stCondLst>
                              <p:cond delay="217000"/>
                            </p:stCondLst>
                            <p:childTnLst>
                              <p:par>
                                <p:cTn id="904" presetID="4" presetClass="entr" presetSubtype="16" fill="hold" grpId="0" nodeType="afterEffect">
                                  <p:stCondLst>
                                    <p:cond delay="0"/>
                                  </p:stCondLst>
                                  <p:childTnLst>
                                    <p:set>
                                      <p:cBhvr>
                                        <p:cTn id="905" dur="1" fill="hold">
                                          <p:stCondLst>
                                            <p:cond delay="0"/>
                                          </p:stCondLst>
                                        </p:cTn>
                                        <p:tgtEl>
                                          <p:spTgt spid="231"/>
                                        </p:tgtEl>
                                        <p:attrNameLst>
                                          <p:attrName>style.visibility</p:attrName>
                                        </p:attrNameLst>
                                      </p:cBhvr>
                                      <p:to>
                                        <p:strVal val="visible"/>
                                      </p:to>
                                    </p:set>
                                    <p:animEffect transition="in" filter="box(in)">
                                      <p:cBhvr>
                                        <p:cTn id="906" dur="1000"/>
                                        <p:tgtEl>
                                          <p:spTgt spid="231"/>
                                        </p:tgtEl>
                                      </p:cBhvr>
                                    </p:animEffect>
                                  </p:childTnLst>
                                  <p:subTnLst>
                                    <p:audio>
                                      <p:cMediaNode>
                                        <p:cTn display="0" masterRel="sameClick">
                                          <p:stCondLst>
                                            <p:cond evt="begin" delay="0">
                                              <p:tn val="904"/>
                                            </p:cond>
                                          </p:stCondLst>
                                          <p:endCondLst>
                                            <p:cond evt="onStopAudio" delay="0">
                                              <p:tgtEl>
                                                <p:sldTgt/>
                                              </p:tgtEl>
                                            </p:cond>
                                          </p:endCondLst>
                                        </p:cTn>
                                        <p:tgtEl>
                                          <p:sndTgt r:embed="rId2" name="click.wav"/>
                                        </p:tgtEl>
                                      </p:cMediaNode>
                                    </p:audio>
                                  </p:subTnLst>
                                </p:cTn>
                              </p:par>
                            </p:childTnLst>
                          </p:cTn>
                        </p:par>
                        <p:par>
                          <p:cTn id="907" fill="hold">
                            <p:stCondLst>
                              <p:cond delay="218000"/>
                            </p:stCondLst>
                            <p:childTnLst>
                              <p:par>
                                <p:cTn id="908" presetID="4" presetClass="entr" presetSubtype="16" fill="hold" grpId="0" nodeType="afterEffect">
                                  <p:stCondLst>
                                    <p:cond delay="0"/>
                                  </p:stCondLst>
                                  <p:childTnLst>
                                    <p:set>
                                      <p:cBhvr>
                                        <p:cTn id="909" dur="1" fill="hold">
                                          <p:stCondLst>
                                            <p:cond delay="0"/>
                                          </p:stCondLst>
                                        </p:cTn>
                                        <p:tgtEl>
                                          <p:spTgt spid="232"/>
                                        </p:tgtEl>
                                        <p:attrNameLst>
                                          <p:attrName>style.visibility</p:attrName>
                                        </p:attrNameLst>
                                      </p:cBhvr>
                                      <p:to>
                                        <p:strVal val="visible"/>
                                      </p:to>
                                    </p:set>
                                    <p:animEffect transition="in" filter="box(in)">
                                      <p:cBhvr>
                                        <p:cTn id="910" dur="1000"/>
                                        <p:tgtEl>
                                          <p:spTgt spid="232"/>
                                        </p:tgtEl>
                                      </p:cBhvr>
                                    </p:animEffect>
                                  </p:childTnLst>
                                  <p:subTnLst>
                                    <p:audio>
                                      <p:cMediaNode>
                                        <p:cTn display="0" masterRel="sameClick">
                                          <p:stCondLst>
                                            <p:cond evt="begin" delay="0">
                                              <p:tn val="908"/>
                                            </p:cond>
                                          </p:stCondLst>
                                          <p:endCondLst>
                                            <p:cond evt="onStopAudio" delay="0">
                                              <p:tgtEl>
                                                <p:sldTgt/>
                                              </p:tgtEl>
                                            </p:cond>
                                          </p:endCondLst>
                                        </p:cTn>
                                        <p:tgtEl>
                                          <p:sndTgt r:embed="rId2" name="click.wav"/>
                                        </p:tgtEl>
                                      </p:cMediaNode>
                                    </p:audio>
                                  </p:subTnLst>
                                </p:cTn>
                              </p:par>
                            </p:childTnLst>
                          </p:cTn>
                        </p:par>
                        <p:par>
                          <p:cTn id="911" fill="hold">
                            <p:stCondLst>
                              <p:cond delay="219000"/>
                            </p:stCondLst>
                            <p:childTnLst>
                              <p:par>
                                <p:cTn id="912" presetID="4" presetClass="entr" presetSubtype="16" fill="hold" grpId="0" nodeType="afterEffect">
                                  <p:stCondLst>
                                    <p:cond delay="0"/>
                                  </p:stCondLst>
                                  <p:childTnLst>
                                    <p:set>
                                      <p:cBhvr>
                                        <p:cTn id="913" dur="1" fill="hold">
                                          <p:stCondLst>
                                            <p:cond delay="0"/>
                                          </p:stCondLst>
                                        </p:cTn>
                                        <p:tgtEl>
                                          <p:spTgt spid="233"/>
                                        </p:tgtEl>
                                        <p:attrNameLst>
                                          <p:attrName>style.visibility</p:attrName>
                                        </p:attrNameLst>
                                      </p:cBhvr>
                                      <p:to>
                                        <p:strVal val="visible"/>
                                      </p:to>
                                    </p:set>
                                    <p:animEffect transition="in" filter="box(in)">
                                      <p:cBhvr>
                                        <p:cTn id="914" dur="1000"/>
                                        <p:tgtEl>
                                          <p:spTgt spid="233"/>
                                        </p:tgtEl>
                                      </p:cBhvr>
                                    </p:animEffect>
                                  </p:childTnLst>
                                  <p:subTnLst>
                                    <p:audio>
                                      <p:cMediaNode>
                                        <p:cTn display="0" masterRel="sameClick">
                                          <p:stCondLst>
                                            <p:cond evt="begin" delay="0">
                                              <p:tn val="912"/>
                                            </p:cond>
                                          </p:stCondLst>
                                          <p:endCondLst>
                                            <p:cond evt="onStopAudio" delay="0">
                                              <p:tgtEl>
                                                <p:sldTgt/>
                                              </p:tgtEl>
                                            </p:cond>
                                          </p:endCondLst>
                                        </p:cTn>
                                        <p:tgtEl>
                                          <p:sndTgt r:embed="rId2" name="click.wav"/>
                                        </p:tgtEl>
                                      </p:cMediaNode>
                                    </p:audio>
                                  </p:subTnLst>
                                </p:cTn>
                              </p:par>
                            </p:childTnLst>
                          </p:cTn>
                        </p:par>
                        <p:par>
                          <p:cTn id="915" fill="hold">
                            <p:stCondLst>
                              <p:cond delay="220000"/>
                            </p:stCondLst>
                            <p:childTnLst>
                              <p:par>
                                <p:cTn id="916" presetID="4" presetClass="entr" presetSubtype="16" fill="hold" grpId="0" nodeType="afterEffect">
                                  <p:stCondLst>
                                    <p:cond delay="0"/>
                                  </p:stCondLst>
                                  <p:childTnLst>
                                    <p:set>
                                      <p:cBhvr>
                                        <p:cTn id="917" dur="1" fill="hold">
                                          <p:stCondLst>
                                            <p:cond delay="0"/>
                                          </p:stCondLst>
                                        </p:cTn>
                                        <p:tgtEl>
                                          <p:spTgt spid="234"/>
                                        </p:tgtEl>
                                        <p:attrNameLst>
                                          <p:attrName>style.visibility</p:attrName>
                                        </p:attrNameLst>
                                      </p:cBhvr>
                                      <p:to>
                                        <p:strVal val="visible"/>
                                      </p:to>
                                    </p:set>
                                    <p:animEffect transition="in" filter="box(in)">
                                      <p:cBhvr>
                                        <p:cTn id="918" dur="1000"/>
                                        <p:tgtEl>
                                          <p:spTgt spid="234"/>
                                        </p:tgtEl>
                                      </p:cBhvr>
                                    </p:animEffect>
                                  </p:childTnLst>
                                  <p:subTnLst>
                                    <p:audio>
                                      <p:cMediaNode>
                                        <p:cTn display="0" masterRel="sameClick">
                                          <p:stCondLst>
                                            <p:cond evt="begin" delay="0">
                                              <p:tn val="916"/>
                                            </p:cond>
                                          </p:stCondLst>
                                          <p:endCondLst>
                                            <p:cond evt="onStopAudio" delay="0">
                                              <p:tgtEl>
                                                <p:sldTgt/>
                                              </p:tgtEl>
                                            </p:cond>
                                          </p:endCondLst>
                                        </p:cTn>
                                        <p:tgtEl>
                                          <p:sndTgt r:embed="rId2" name="click.wav"/>
                                        </p:tgtEl>
                                      </p:cMediaNode>
                                    </p:audio>
                                  </p:subTnLst>
                                </p:cTn>
                              </p:par>
                            </p:childTnLst>
                          </p:cTn>
                        </p:par>
                        <p:par>
                          <p:cTn id="919" fill="hold">
                            <p:stCondLst>
                              <p:cond delay="221000"/>
                            </p:stCondLst>
                            <p:childTnLst>
                              <p:par>
                                <p:cTn id="920" presetID="4" presetClass="entr" presetSubtype="16" fill="hold" grpId="0" nodeType="afterEffect">
                                  <p:stCondLst>
                                    <p:cond delay="0"/>
                                  </p:stCondLst>
                                  <p:childTnLst>
                                    <p:set>
                                      <p:cBhvr>
                                        <p:cTn id="921" dur="1" fill="hold">
                                          <p:stCondLst>
                                            <p:cond delay="0"/>
                                          </p:stCondLst>
                                        </p:cTn>
                                        <p:tgtEl>
                                          <p:spTgt spid="235"/>
                                        </p:tgtEl>
                                        <p:attrNameLst>
                                          <p:attrName>style.visibility</p:attrName>
                                        </p:attrNameLst>
                                      </p:cBhvr>
                                      <p:to>
                                        <p:strVal val="visible"/>
                                      </p:to>
                                    </p:set>
                                    <p:animEffect transition="in" filter="box(in)">
                                      <p:cBhvr>
                                        <p:cTn id="922" dur="1000"/>
                                        <p:tgtEl>
                                          <p:spTgt spid="235"/>
                                        </p:tgtEl>
                                      </p:cBhvr>
                                    </p:animEffect>
                                  </p:childTnLst>
                                  <p:subTnLst>
                                    <p:audio>
                                      <p:cMediaNode>
                                        <p:cTn display="0" masterRel="sameClick">
                                          <p:stCondLst>
                                            <p:cond evt="begin" delay="0">
                                              <p:tn val="920"/>
                                            </p:cond>
                                          </p:stCondLst>
                                          <p:endCondLst>
                                            <p:cond evt="onStopAudio" delay="0">
                                              <p:tgtEl>
                                                <p:sldTgt/>
                                              </p:tgtEl>
                                            </p:cond>
                                          </p:endCondLst>
                                        </p:cTn>
                                        <p:tgtEl>
                                          <p:sndTgt r:embed="rId2" name="click.wav"/>
                                        </p:tgtEl>
                                      </p:cMediaNode>
                                    </p:audio>
                                  </p:subTnLst>
                                </p:cTn>
                              </p:par>
                            </p:childTnLst>
                          </p:cTn>
                        </p:par>
                        <p:par>
                          <p:cTn id="923" fill="hold">
                            <p:stCondLst>
                              <p:cond delay="222000"/>
                            </p:stCondLst>
                            <p:childTnLst>
                              <p:par>
                                <p:cTn id="924" presetID="4" presetClass="entr" presetSubtype="16" fill="hold" grpId="0" nodeType="afterEffect">
                                  <p:stCondLst>
                                    <p:cond delay="0"/>
                                  </p:stCondLst>
                                  <p:childTnLst>
                                    <p:set>
                                      <p:cBhvr>
                                        <p:cTn id="925" dur="1" fill="hold">
                                          <p:stCondLst>
                                            <p:cond delay="0"/>
                                          </p:stCondLst>
                                        </p:cTn>
                                        <p:tgtEl>
                                          <p:spTgt spid="236"/>
                                        </p:tgtEl>
                                        <p:attrNameLst>
                                          <p:attrName>style.visibility</p:attrName>
                                        </p:attrNameLst>
                                      </p:cBhvr>
                                      <p:to>
                                        <p:strVal val="visible"/>
                                      </p:to>
                                    </p:set>
                                    <p:animEffect transition="in" filter="box(in)">
                                      <p:cBhvr>
                                        <p:cTn id="926" dur="1000"/>
                                        <p:tgtEl>
                                          <p:spTgt spid="236"/>
                                        </p:tgtEl>
                                      </p:cBhvr>
                                    </p:animEffect>
                                  </p:childTnLst>
                                  <p:subTnLst>
                                    <p:audio>
                                      <p:cMediaNode>
                                        <p:cTn display="0" masterRel="sameClick">
                                          <p:stCondLst>
                                            <p:cond evt="begin" delay="0">
                                              <p:tn val="924"/>
                                            </p:cond>
                                          </p:stCondLst>
                                          <p:endCondLst>
                                            <p:cond evt="onStopAudio" delay="0">
                                              <p:tgtEl>
                                                <p:sldTgt/>
                                              </p:tgtEl>
                                            </p:cond>
                                          </p:endCondLst>
                                        </p:cTn>
                                        <p:tgtEl>
                                          <p:sndTgt r:embed="rId2" name="click.wav"/>
                                        </p:tgtEl>
                                      </p:cMediaNode>
                                    </p:audio>
                                  </p:subTnLst>
                                </p:cTn>
                              </p:par>
                            </p:childTnLst>
                          </p:cTn>
                        </p:par>
                        <p:par>
                          <p:cTn id="927" fill="hold">
                            <p:stCondLst>
                              <p:cond delay="223000"/>
                            </p:stCondLst>
                            <p:childTnLst>
                              <p:par>
                                <p:cTn id="928" presetID="4" presetClass="entr" presetSubtype="16" fill="hold" grpId="0" nodeType="afterEffect">
                                  <p:stCondLst>
                                    <p:cond delay="0"/>
                                  </p:stCondLst>
                                  <p:childTnLst>
                                    <p:set>
                                      <p:cBhvr>
                                        <p:cTn id="929" dur="1" fill="hold">
                                          <p:stCondLst>
                                            <p:cond delay="0"/>
                                          </p:stCondLst>
                                        </p:cTn>
                                        <p:tgtEl>
                                          <p:spTgt spid="237"/>
                                        </p:tgtEl>
                                        <p:attrNameLst>
                                          <p:attrName>style.visibility</p:attrName>
                                        </p:attrNameLst>
                                      </p:cBhvr>
                                      <p:to>
                                        <p:strVal val="visible"/>
                                      </p:to>
                                    </p:set>
                                    <p:animEffect transition="in" filter="box(in)">
                                      <p:cBhvr>
                                        <p:cTn id="930" dur="1000"/>
                                        <p:tgtEl>
                                          <p:spTgt spid="237"/>
                                        </p:tgtEl>
                                      </p:cBhvr>
                                    </p:animEffect>
                                  </p:childTnLst>
                                  <p:subTnLst>
                                    <p:audio>
                                      <p:cMediaNode>
                                        <p:cTn display="0" masterRel="sameClick">
                                          <p:stCondLst>
                                            <p:cond evt="begin" delay="0">
                                              <p:tn val="928"/>
                                            </p:cond>
                                          </p:stCondLst>
                                          <p:endCondLst>
                                            <p:cond evt="onStopAudio" delay="0">
                                              <p:tgtEl>
                                                <p:sldTgt/>
                                              </p:tgtEl>
                                            </p:cond>
                                          </p:endCondLst>
                                        </p:cTn>
                                        <p:tgtEl>
                                          <p:sndTgt r:embed="rId2" name="click.wav"/>
                                        </p:tgtEl>
                                      </p:cMediaNode>
                                    </p:audio>
                                  </p:subTnLst>
                                </p:cTn>
                              </p:par>
                            </p:childTnLst>
                          </p:cTn>
                        </p:par>
                        <p:par>
                          <p:cTn id="931" fill="hold">
                            <p:stCondLst>
                              <p:cond delay="224000"/>
                            </p:stCondLst>
                            <p:childTnLst>
                              <p:par>
                                <p:cTn id="932" presetID="4" presetClass="entr" presetSubtype="16" fill="hold" grpId="0" nodeType="afterEffect">
                                  <p:stCondLst>
                                    <p:cond delay="0"/>
                                  </p:stCondLst>
                                  <p:childTnLst>
                                    <p:set>
                                      <p:cBhvr>
                                        <p:cTn id="933" dur="1" fill="hold">
                                          <p:stCondLst>
                                            <p:cond delay="0"/>
                                          </p:stCondLst>
                                        </p:cTn>
                                        <p:tgtEl>
                                          <p:spTgt spid="238"/>
                                        </p:tgtEl>
                                        <p:attrNameLst>
                                          <p:attrName>style.visibility</p:attrName>
                                        </p:attrNameLst>
                                      </p:cBhvr>
                                      <p:to>
                                        <p:strVal val="visible"/>
                                      </p:to>
                                    </p:set>
                                    <p:animEffect transition="in" filter="box(in)">
                                      <p:cBhvr>
                                        <p:cTn id="934" dur="1000"/>
                                        <p:tgtEl>
                                          <p:spTgt spid="238"/>
                                        </p:tgtEl>
                                      </p:cBhvr>
                                    </p:animEffect>
                                  </p:childTnLst>
                                  <p:subTnLst>
                                    <p:audio>
                                      <p:cMediaNode>
                                        <p:cTn display="0" masterRel="sameClick">
                                          <p:stCondLst>
                                            <p:cond evt="begin" delay="0">
                                              <p:tn val="932"/>
                                            </p:cond>
                                          </p:stCondLst>
                                          <p:endCondLst>
                                            <p:cond evt="onStopAudio" delay="0">
                                              <p:tgtEl>
                                                <p:sldTgt/>
                                              </p:tgtEl>
                                            </p:cond>
                                          </p:endCondLst>
                                        </p:cTn>
                                        <p:tgtEl>
                                          <p:sndTgt r:embed="rId2" name="click.wav"/>
                                        </p:tgtEl>
                                      </p:cMediaNode>
                                    </p:audio>
                                  </p:subTnLst>
                                </p:cTn>
                              </p:par>
                            </p:childTnLst>
                          </p:cTn>
                        </p:par>
                        <p:par>
                          <p:cTn id="935" fill="hold">
                            <p:stCondLst>
                              <p:cond delay="225000"/>
                            </p:stCondLst>
                            <p:childTnLst>
                              <p:par>
                                <p:cTn id="936" presetID="4" presetClass="entr" presetSubtype="16" fill="hold" grpId="0" nodeType="afterEffect">
                                  <p:stCondLst>
                                    <p:cond delay="0"/>
                                  </p:stCondLst>
                                  <p:childTnLst>
                                    <p:set>
                                      <p:cBhvr>
                                        <p:cTn id="937" dur="1" fill="hold">
                                          <p:stCondLst>
                                            <p:cond delay="0"/>
                                          </p:stCondLst>
                                        </p:cTn>
                                        <p:tgtEl>
                                          <p:spTgt spid="239"/>
                                        </p:tgtEl>
                                        <p:attrNameLst>
                                          <p:attrName>style.visibility</p:attrName>
                                        </p:attrNameLst>
                                      </p:cBhvr>
                                      <p:to>
                                        <p:strVal val="visible"/>
                                      </p:to>
                                    </p:set>
                                    <p:animEffect transition="in" filter="box(in)">
                                      <p:cBhvr>
                                        <p:cTn id="938" dur="1000"/>
                                        <p:tgtEl>
                                          <p:spTgt spid="239"/>
                                        </p:tgtEl>
                                      </p:cBhvr>
                                    </p:animEffect>
                                  </p:childTnLst>
                                  <p:subTnLst>
                                    <p:audio>
                                      <p:cMediaNode>
                                        <p:cTn display="0" masterRel="sameClick">
                                          <p:stCondLst>
                                            <p:cond evt="begin" delay="0">
                                              <p:tn val="936"/>
                                            </p:cond>
                                          </p:stCondLst>
                                          <p:endCondLst>
                                            <p:cond evt="onStopAudio" delay="0">
                                              <p:tgtEl>
                                                <p:sldTgt/>
                                              </p:tgtEl>
                                            </p:cond>
                                          </p:endCondLst>
                                        </p:cTn>
                                        <p:tgtEl>
                                          <p:sndTgt r:embed="rId2" name="click.wav"/>
                                        </p:tgtEl>
                                      </p:cMediaNode>
                                    </p:audio>
                                  </p:subTnLst>
                                </p:cTn>
                              </p:par>
                            </p:childTnLst>
                          </p:cTn>
                        </p:par>
                        <p:par>
                          <p:cTn id="939" fill="hold">
                            <p:stCondLst>
                              <p:cond delay="226000"/>
                            </p:stCondLst>
                            <p:childTnLst>
                              <p:par>
                                <p:cTn id="940" presetID="4" presetClass="entr" presetSubtype="16" fill="hold" grpId="0" nodeType="afterEffect">
                                  <p:stCondLst>
                                    <p:cond delay="0"/>
                                  </p:stCondLst>
                                  <p:childTnLst>
                                    <p:set>
                                      <p:cBhvr>
                                        <p:cTn id="941" dur="1" fill="hold">
                                          <p:stCondLst>
                                            <p:cond delay="0"/>
                                          </p:stCondLst>
                                        </p:cTn>
                                        <p:tgtEl>
                                          <p:spTgt spid="240"/>
                                        </p:tgtEl>
                                        <p:attrNameLst>
                                          <p:attrName>style.visibility</p:attrName>
                                        </p:attrNameLst>
                                      </p:cBhvr>
                                      <p:to>
                                        <p:strVal val="visible"/>
                                      </p:to>
                                    </p:set>
                                    <p:animEffect transition="in" filter="box(in)">
                                      <p:cBhvr>
                                        <p:cTn id="942" dur="1000"/>
                                        <p:tgtEl>
                                          <p:spTgt spid="240"/>
                                        </p:tgtEl>
                                      </p:cBhvr>
                                    </p:animEffect>
                                  </p:childTnLst>
                                  <p:subTnLst>
                                    <p:audio>
                                      <p:cMediaNode>
                                        <p:cTn display="0" masterRel="sameClick">
                                          <p:stCondLst>
                                            <p:cond evt="begin" delay="0">
                                              <p:tn val="940"/>
                                            </p:cond>
                                          </p:stCondLst>
                                          <p:endCondLst>
                                            <p:cond evt="onStopAudio" delay="0">
                                              <p:tgtEl>
                                                <p:sldTgt/>
                                              </p:tgtEl>
                                            </p:cond>
                                          </p:endCondLst>
                                        </p:cTn>
                                        <p:tgtEl>
                                          <p:sndTgt r:embed="rId2" name="click.wav"/>
                                        </p:tgtEl>
                                      </p:cMediaNode>
                                    </p:audio>
                                  </p:subTnLst>
                                </p:cTn>
                              </p:par>
                            </p:childTnLst>
                          </p:cTn>
                        </p:par>
                        <p:par>
                          <p:cTn id="943" fill="hold">
                            <p:stCondLst>
                              <p:cond delay="227000"/>
                            </p:stCondLst>
                            <p:childTnLst>
                              <p:par>
                                <p:cTn id="944" presetID="4" presetClass="entr" presetSubtype="16" fill="hold" grpId="0" nodeType="afterEffect">
                                  <p:stCondLst>
                                    <p:cond delay="0"/>
                                  </p:stCondLst>
                                  <p:childTnLst>
                                    <p:set>
                                      <p:cBhvr>
                                        <p:cTn id="945" dur="1" fill="hold">
                                          <p:stCondLst>
                                            <p:cond delay="0"/>
                                          </p:stCondLst>
                                        </p:cTn>
                                        <p:tgtEl>
                                          <p:spTgt spid="241"/>
                                        </p:tgtEl>
                                        <p:attrNameLst>
                                          <p:attrName>style.visibility</p:attrName>
                                        </p:attrNameLst>
                                      </p:cBhvr>
                                      <p:to>
                                        <p:strVal val="visible"/>
                                      </p:to>
                                    </p:set>
                                    <p:animEffect transition="in" filter="box(in)">
                                      <p:cBhvr>
                                        <p:cTn id="946" dur="1000"/>
                                        <p:tgtEl>
                                          <p:spTgt spid="241"/>
                                        </p:tgtEl>
                                      </p:cBhvr>
                                    </p:animEffect>
                                  </p:childTnLst>
                                  <p:subTnLst>
                                    <p:audio>
                                      <p:cMediaNode>
                                        <p:cTn display="0" masterRel="sameClick">
                                          <p:stCondLst>
                                            <p:cond evt="begin" delay="0">
                                              <p:tn val="944"/>
                                            </p:cond>
                                          </p:stCondLst>
                                          <p:endCondLst>
                                            <p:cond evt="onStopAudio" delay="0">
                                              <p:tgtEl>
                                                <p:sldTgt/>
                                              </p:tgtEl>
                                            </p:cond>
                                          </p:endCondLst>
                                        </p:cTn>
                                        <p:tgtEl>
                                          <p:sndTgt r:embed="rId2" name="click.wav"/>
                                        </p:tgtEl>
                                      </p:cMediaNode>
                                    </p:audio>
                                  </p:subTnLst>
                                </p:cTn>
                              </p:par>
                            </p:childTnLst>
                          </p:cTn>
                        </p:par>
                        <p:par>
                          <p:cTn id="947" fill="hold">
                            <p:stCondLst>
                              <p:cond delay="228000"/>
                            </p:stCondLst>
                            <p:childTnLst>
                              <p:par>
                                <p:cTn id="948" presetID="4" presetClass="entr" presetSubtype="16" fill="hold" grpId="0" nodeType="afterEffect">
                                  <p:stCondLst>
                                    <p:cond delay="0"/>
                                  </p:stCondLst>
                                  <p:childTnLst>
                                    <p:set>
                                      <p:cBhvr>
                                        <p:cTn id="949" dur="1" fill="hold">
                                          <p:stCondLst>
                                            <p:cond delay="0"/>
                                          </p:stCondLst>
                                        </p:cTn>
                                        <p:tgtEl>
                                          <p:spTgt spid="242"/>
                                        </p:tgtEl>
                                        <p:attrNameLst>
                                          <p:attrName>style.visibility</p:attrName>
                                        </p:attrNameLst>
                                      </p:cBhvr>
                                      <p:to>
                                        <p:strVal val="visible"/>
                                      </p:to>
                                    </p:set>
                                    <p:animEffect transition="in" filter="box(in)">
                                      <p:cBhvr>
                                        <p:cTn id="950" dur="1000"/>
                                        <p:tgtEl>
                                          <p:spTgt spid="242"/>
                                        </p:tgtEl>
                                      </p:cBhvr>
                                    </p:animEffect>
                                  </p:childTnLst>
                                  <p:subTnLst>
                                    <p:audio>
                                      <p:cMediaNode>
                                        <p:cTn display="0" masterRel="sameClick">
                                          <p:stCondLst>
                                            <p:cond evt="begin" delay="0">
                                              <p:tn val="948"/>
                                            </p:cond>
                                          </p:stCondLst>
                                          <p:endCondLst>
                                            <p:cond evt="onStopAudio" delay="0">
                                              <p:tgtEl>
                                                <p:sldTgt/>
                                              </p:tgtEl>
                                            </p:cond>
                                          </p:endCondLst>
                                        </p:cTn>
                                        <p:tgtEl>
                                          <p:sndTgt r:embed="rId2" name="click.wav"/>
                                        </p:tgtEl>
                                      </p:cMediaNode>
                                    </p:audio>
                                  </p:subTnLst>
                                </p:cTn>
                              </p:par>
                            </p:childTnLst>
                          </p:cTn>
                        </p:par>
                        <p:par>
                          <p:cTn id="951" fill="hold">
                            <p:stCondLst>
                              <p:cond delay="229000"/>
                            </p:stCondLst>
                            <p:childTnLst>
                              <p:par>
                                <p:cTn id="952" presetID="4" presetClass="entr" presetSubtype="16" fill="hold" grpId="0" nodeType="afterEffect">
                                  <p:stCondLst>
                                    <p:cond delay="0"/>
                                  </p:stCondLst>
                                  <p:childTnLst>
                                    <p:set>
                                      <p:cBhvr>
                                        <p:cTn id="953" dur="1" fill="hold">
                                          <p:stCondLst>
                                            <p:cond delay="0"/>
                                          </p:stCondLst>
                                        </p:cTn>
                                        <p:tgtEl>
                                          <p:spTgt spid="243"/>
                                        </p:tgtEl>
                                        <p:attrNameLst>
                                          <p:attrName>style.visibility</p:attrName>
                                        </p:attrNameLst>
                                      </p:cBhvr>
                                      <p:to>
                                        <p:strVal val="visible"/>
                                      </p:to>
                                    </p:set>
                                    <p:animEffect transition="in" filter="box(in)">
                                      <p:cBhvr>
                                        <p:cTn id="954" dur="1000"/>
                                        <p:tgtEl>
                                          <p:spTgt spid="243"/>
                                        </p:tgtEl>
                                      </p:cBhvr>
                                    </p:animEffect>
                                  </p:childTnLst>
                                  <p:subTnLst>
                                    <p:audio>
                                      <p:cMediaNode>
                                        <p:cTn display="0" masterRel="sameClick">
                                          <p:stCondLst>
                                            <p:cond evt="begin" delay="0">
                                              <p:tn val="952"/>
                                            </p:cond>
                                          </p:stCondLst>
                                          <p:endCondLst>
                                            <p:cond evt="onStopAudio" delay="0">
                                              <p:tgtEl>
                                                <p:sldTgt/>
                                              </p:tgtEl>
                                            </p:cond>
                                          </p:endCondLst>
                                        </p:cTn>
                                        <p:tgtEl>
                                          <p:sndTgt r:embed="rId2" name="click.wav"/>
                                        </p:tgtEl>
                                      </p:cMediaNode>
                                    </p:audio>
                                  </p:subTnLst>
                                </p:cTn>
                              </p:par>
                            </p:childTnLst>
                          </p:cTn>
                        </p:par>
                        <p:par>
                          <p:cTn id="955" fill="hold">
                            <p:stCondLst>
                              <p:cond delay="230000"/>
                            </p:stCondLst>
                            <p:childTnLst>
                              <p:par>
                                <p:cTn id="956" presetID="4" presetClass="entr" presetSubtype="16" fill="hold" grpId="0" nodeType="afterEffect">
                                  <p:stCondLst>
                                    <p:cond delay="0"/>
                                  </p:stCondLst>
                                  <p:childTnLst>
                                    <p:set>
                                      <p:cBhvr>
                                        <p:cTn id="957" dur="1" fill="hold">
                                          <p:stCondLst>
                                            <p:cond delay="0"/>
                                          </p:stCondLst>
                                        </p:cTn>
                                        <p:tgtEl>
                                          <p:spTgt spid="244"/>
                                        </p:tgtEl>
                                        <p:attrNameLst>
                                          <p:attrName>style.visibility</p:attrName>
                                        </p:attrNameLst>
                                      </p:cBhvr>
                                      <p:to>
                                        <p:strVal val="visible"/>
                                      </p:to>
                                    </p:set>
                                    <p:animEffect transition="in" filter="box(in)">
                                      <p:cBhvr>
                                        <p:cTn id="958" dur="1000"/>
                                        <p:tgtEl>
                                          <p:spTgt spid="244"/>
                                        </p:tgtEl>
                                      </p:cBhvr>
                                    </p:animEffect>
                                  </p:childTnLst>
                                  <p:subTnLst>
                                    <p:audio>
                                      <p:cMediaNode>
                                        <p:cTn display="0" masterRel="sameClick">
                                          <p:stCondLst>
                                            <p:cond evt="begin" delay="0">
                                              <p:tn val="956"/>
                                            </p:cond>
                                          </p:stCondLst>
                                          <p:endCondLst>
                                            <p:cond evt="onStopAudio" delay="0">
                                              <p:tgtEl>
                                                <p:sldTgt/>
                                              </p:tgtEl>
                                            </p:cond>
                                          </p:endCondLst>
                                        </p:cTn>
                                        <p:tgtEl>
                                          <p:sndTgt r:embed="rId2" name="click.wav"/>
                                        </p:tgtEl>
                                      </p:cMediaNode>
                                    </p:audio>
                                  </p:subTnLst>
                                </p:cTn>
                              </p:par>
                            </p:childTnLst>
                          </p:cTn>
                        </p:par>
                        <p:par>
                          <p:cTn id="959" fill="hold">
                            <p:stCondLst>
                              <p:cond delay="231000"/>
                            </p:stCondLst>
                            <p:childTnLst>
                              <p:par>
                                <p:cTn id="960" presetID="4" presetClass="entr" presetSubtype="16" fill="hold" grpId="0" nodeType="afterEffect">
                                  <p:stCondLst>
                                    <p:cond delay="0"/>
                                  </p:stCondLst>
                                  <p:childTnLst>
                                    <p:set>
                                      <p:cBhvr>
                                        <p:cTn id="961" dur="1" fill="hold">
                                          <p:stCondLst>
                                            <p:cond delay="0"/>
                                          </p:stCondLst>
                                        </p:cTn>
                                        <p:tgtEl>
                                          <p:spTgt spid="245"/>
                                        </p:tgtEl>
                                        <p:attrNameLst>
                                          <p:attrName>style.visibility</p:attrName>
                                        </p:attrNameLst>
                                      </p:cBhvr>
                                      <p:to>
                                        <p:strVal val="visible"/>
                                      </p:to>
                                    </p:set>
                                    <p:animEffect transition="in" filter="box(in)">
                                      <p:cBhvr>
                                        <p:cTn id="962" dur="1000"/>
                                        <p:tgtEl>
                                          <p:spTgt spid="245"/>
                                        </p:tgtEl>
                                      </p:cBhvr>
                                    </p:animEffect>
                                  </p:childTnLst>
                                  <p:subTnLst>
                                    <p:audio>
                                      <p:cMediaNode>
                                        <p:cTn display="0" masterRel="sameClick">
                                          <p:stCondLst>
                                            <p:cond evt="begin" delay="0">
                                              <p:tn val="960"/>
                                            </p:cond>
                                          </p:stCondLst>
                                          <p:endCondLst>
                                            <p:cond evt="onStopAudio" delay="0">
                                              <p:tgtEl>
                                                <p:sldTgt/>
                                              </p:tgtEl>
                                            </p:cond>
                                          </p:endCondLst>
                                        </p:cTn>
                                        <p:tgtEl>
                                          <p:sndTgt r:embed="rId2" name="click.wav"/>
                                        </p:tgtEl>
                                      </p:cMediaNode>
                                    </p:audio>
                                  </p:subTnLst>
                                </p:cTn>
                              </p:par>
                            </p:childTnLst>
                          </p:cTn>
                        </p:par>
                        <p:par>
                          <p:cTn id="963" fill="hold">
                            <p:stCondLst>
                              <p:cond delay="232000"/>
                            </p:stCondLst>
                            <p:childTnLst>
                              <p:par>
                                <p:cTn id="964" presetID="4" presetClass="entr" presetSubtype="16" fill="hold" grpId="0" nodeType="afterEffect">
                                  <p:stCondLst>
                                    <p:cond delay="0"/>
                                  </p:stCondLst>
                                  <p:childTnLst>
                                    <p:set>
                                      <p:cBhvr>
                                        <p:cTn id="965" dur="1" fill="hold">
                                          <p:stCondLst>
                                            <p:cond delay="0"/>
                                          </p:stCondLst>
                                        </p:cTn>
                                        <p:tgtEl>
                                          <p:spTgt spid="246"/>
                                        </p:tgtEl>
                                        <p:attrNameLst>
                                          <p:attrName>style.visibility</p:attrName>
                                        </p:attrNameLst>
                                      </p:cBhvr>
                                      <p:to>
                                        <p:strVal val="visible"/>
                                      </p:to>
                                    </p:set>
                                    <p:animEffect transition="in" filter="box(in)">
                                      <p:cBhvr>
                                        <p:cTn id="966" dur="1000"/>
                                        <p:tgtEl>
                                          <p:spTgt spid="246"/>
                                        </p:tgtEl>
                                      </p:cBhvr>
                                    </p:animEffect>
                                  </p:childTnLst>
                                  <p:subTnLst>
                                    <p:audio>
                                      <p:cMediaNode>
                                        <p:cTn display="0" masterRel="sameClick">
                                          <p:stCondLst>
                                            <p:cond evt="begin" delay="0">
                                              <p:tn val="964"/>
                                            </p:cond>
                                          </p:stCondLst>
                                          <p:endCondLst>
                                            <p:cond evt="onStopAudio" delay="0">
                                              <p:tgtEl>
                                                <p:sldTgt/>
                                              </p:tgtEl>
                                            </p:cond>
                                          </p:endCondLst>
                                        </p:cTn>
                                        <p:tgtEl>
                                          <p:sndTgt r:embed="rId2" name="click.wav"/>
                                        </p:tgtEl>
                                      </p:cMediaNode>
                                    </p:audio>
                                  </p:subTnLst>
                                </p:cTn>
                              </p:par>
                            </p:childTnLst>
                          </p:cTn>
                        </p:par>
                        <p:par>
                          <p:cTn id="967" fill="hold">
                            <p:stCondLst>
                              <p:cond delay="233000"/>
                            </p:stCondLst>
                            <p:childTnLst>
                              <p:par>
                                <p:cTn id="968" presetID="4" presetClass="entr" presetSubtype="16" fill="hold" grpId="0" nodeType="afterEffect">
                                  <p:stCondLst>
                                    <p:cond delay="0"/>
                                  </p:stCondLst>
                                  <p:childTnLst>
                                    <p:set>
                                      <p:cBhvr>
                                        <p:cTn id="969" dur="1" fill="hold">
                                          <p:stCondLst>
                                            <p:cond delay="0"/>
                                          </p:stCondLst>
                                        </p:cTn>
                                        <p:tgtEl>
                                          <p:spTgt spid="247"/>
                                        </p:tgtEl>
                                        <p:attrNameLst>
                                          <p:attrName>style.visibility</p:attrName>
                                        </p:attrNameLst>
                                      </p:cBhvr>
                                      <p:to>
                                        <p:strVal val="visible"/>
                                      </p:to>
                                    </p:set>
                                    <p:animEffect transition="in" filter="box(in)">
                                      <p:cBhvr>
                                        <p:cTn id="970" dur="1000"/>
                                        <p:tgtEl>
                                          <p:spTgt spid="247"/>
                                        </p:tgtEl>
                                      </p:cBhvr>
                                    </p:animEffect>
                                  </p:childTnLst>
                                  <p:subTnLst>
                                    <p:audio>
                                      <p:cMediaNode>
                                        <p:cTn display="0" masterRel="sameClick">
                                          <p:stCondLst>
                                            <p:cond evt="begin" delay="0">
                                              <p:tn val="968"/>
                                            </p:cond>
                                          </p:stCondLst>
                                          <p:endCondLst>
                                            <p:cond evt="onStopAudio" delay="0">
                                              <p:tgtEl>
                                                <p:sldTgt/>
                                              </p:tgtEl>
                                            </p:cond>
                                          </p:endCondLst>
                                        </p:cTn>
                                        <p:tgtEl>
                                          <p:sndTgt r:embed="rId2" name="click.wav"/>
                                        </p:tgtEl>
                                      </p:cMediaNode>
                                    </p:audio>
                                  </p:subTnLst>
                                </p:cTn>
                              </p:par>
                            </p:childTnLst>
                          </p:cTn>
                        </p:par>
                        <p:par>
                          <p:cTn id="971" fill="hold">
                            <p:stCondLst>
                              <p:cond delay="234000"/>
                            </p:stCondLst>
                            <p:childTnLst>
                              <p:par>
                                <p:cTn id="972" presetID="4" presetClass="entr" presetSubtype="16" fill="hold" grpId="0" nodeType="afterEffect">
                                  <p:stCondLst>
                                    <p:cond delay="0"/>
                                  </p:stCondLst>
                                  <p:childTnLst>
                                    <p:set>
                                      <p:cBhvr>
                                        <p:cTn id="973" dur="1" fill="hold">
                                          <p:stCondLst>
                                            <p:cond delay="0"/>
                                          </p:stCondLst>
                                        </p:cTn>
                                        <p:tgtEl>
                                          <p:spTgt spid="248"/>
                                        </p:tgtEl>
                                        <p:attrNameLst>
                                          <p:attrName>style.visibility</p:attrName>
                                        </p:attrNameLst>
                                      </p:cBhvr>
                                      <p:to>
                                        <p:strVal val="visible"/>
                                      </p:to>
                                    </p:set>
                                    <p:animEffect transition="in" filter="box(in)">
                                      <p:cBhvr>
                                        <p:cTn id="974" dur="1000"/>
                                        <p:tgtEl>
                                          <p:spTgt spid="248"/>
                                        </p:tgtEl>
                                      </p:cBhvr>
                                    </p:animEffect>
                                  </p:childTnLst>
                                  <p:subTnLst>
                                    <p:audio>
                                      <p:cMediaNode>
                                        <p:cTn display="0" masterRel="sameClick">
                                          <p:stCondLst>
                                            <p:cond evt="begin" delay="0">
                                              <p:tn val="972"/>
                                            </p:cond>
                                          </p:stCondLst>
                                          <p:endCondLst>
                                            <p:cond evt="onStopAudio" delay="0">
                                              <p:tgtEl>
                                                <p:sldTgt/>
                                              </p:tgtEl>
                                            </p:cond>
                                          </p:endCondLst>
                                        </p:cTn>
                                        <p:tgtEl>
                                          <p:sndTgt r:embed="rId2" name="click.wav"/>
                                        </p:tgtEl>
                                      </p:cMediaNode>
                                    </p:audio>
                                  </p:subTnLst>
                                </p:cTn>
                              </p:par>
                            </p:childTnLst>
                          </p:cTn>
                        </p:par>
                        <p:par>
                          <p:cTn id="975" fill="hold">
                            <p:stCondLst>
                              <p:cond delay="235000"/>
                            </p:stCondLst>
                            <p:childTnLst>
                              <p:par>
                                <p:cTn id="976" presetID="4" presetClass="entr" presetSubtype="16" fill="hold" grpId="0" nodeType="afterEffect">
                                  <p:stCondLst>
                                    <p:cond delay="0"/>
                                  </p:stCondLst>
                                  <p:childTnLst>
                                    <p:set>
                                      <p:cBhvr>
                                        <p:cTn id="977" dur="1" fill="hold">
                                          <p:stCondLst>
                                            <p:cond delay="0"/>
                                          </p:stCondLst>
                                        </p:cTn>
                                        <p:tgtEl>
                                          <p:spTgt spid="249"/>
                                        </p:tgtEl>
                                        <p:attrNameLst>
                                          <p:attrName>style.visibility</p:attrName>
                                        </p:attrNameLst>
                                      </p:cBhvr>
                                      <p:to>
                                        <p:strVal val="visible"/>
                                      </p:to>
                                    </p:set>
                                    <p:animEffect transition="in" filter="box(in)">
                                      <p:cBhvr>
                                        <p:cTn id="978" dur="1000"/>
                                        <p:tgtEl>
                                          <p:spTgt spid="249"/>
                                        </p:tgtEl>
                                      </p:cBhvr>
                                    </p:animEffect>
                                  </p:childTnLst>
                                  <p:subTnLst>
                                    <p:audio>
                                      <p:cMediaNode>
                                        <p:cTn display="0" masterRel="sameClick">
                                          <p:stCondLst>
                                            <p:cond evt="begin" delay="0">
                                              <p:tn val="976"/>
                                            </p:cond>
                                          </p:stCondLst>
                                          <p:endCondLst>
                                            <p:cond evt="onStopAudio" delay="0">
                                              <p:tgtEl>
                                                <p:sldTgt/>
                                              </p:tgtEl>
                                            </p:cond>
                                          </p:endCondLst>
                                        </p:cTn>
                                        <p:tgtEl>
                                          <p:sndTgt r:embed="rId2" name="click.wav"/>
                                        </p:tgtEl>
                                      </p:cMediaNode>
                                    </p:audio>
                                  </p:subTnLst>
                                </p:cTn>
                              </p:par>
                            </p:childTnLst>
                          </p:cTn>
                        </p:par>
                        <p:par>
                          <p:cTn id="979" fill="hold">
                            <p:stCondLst>
                              <p:cond delay="236000"/>
                            </p:stCondLst>
                            <p:childTnLst>
                              <p:par>
                                <p:cTn id="980" presetID="4" presetClass="entr" presetSubtype="16" fill="hold" grpId="0" nodeType="afterEffect">
                                  <p:stCondLst>
                                    <p:cond delay="0"/>
                                  </p:stCondLst>
                                  <p:childTnLst>
                                    <p:set>
                                      <p:cBhvr>
                                        <p:cTn id="981" dur="1" fill="hold">
                                          <p:stCondLst>
                                            <p:cond delay="0"/>
                                          </p:stCondLst>
                                        </p:cTn>
                                        <p:tgtEl>
                                          <p:spTgt spid="250"/>
                                        </p:tgtEl>
                                        <p:attrNameLst>
                                          <p:attrName>style.visibility</p:attrName>
                                        </p:attrNameLst>
                                      </p:cBhvr>
                                      <p:to>
                                        <p:strVal val="visible"/>
                                      </p:to>
                                    </p:set>
                                    <p:animEffect transition="in" filter="box(in)">
                                      <p:cBhvr>
                                        <p:cTn id="982" dur="1000"/>
                                        <p:tgtEl>
                                          <p:spTgt spid="250"/>
                                        </p:tgtEl>
                                      </p:cBhvr>
                                    </p:animEffect>
                                  </p:childTnLst>
                                  <p:subTnLst>
                                    <p:audio>
                                      <p:cMediaNode>
                                        <p:cTn display="0" masterRel="sameClick">
                                          <p:stCondLst>
                                            <p:cond evt="begin" delay="0">
                                              <p:tn val="980"/>
                                            </p:cond>
                                          </p:stCondLst>
                                          <p:endCondLst>
                                            <p:cond evt="onStopAudio" delay="0">
                                              <p:tgtEl>
                                                <p:sldTgt/>
                                              </p:tgtEl>
                                            </p:cond>
                                          </p:endCondLst>
                                        </p:cTn>
                                        <p:tgtEl>
                                          <p:sndTgt r:embed="rId2" name="click.wav"/>
                                        </p:tgtEl>
                                      </p:cMediaNode>
                                    </p:audio>
                                  </p:subTnLst>
                                </p:cTn>
                              </p:par>
                            </p:childTnLst>
                          </p:cTn>
                        </p:par>
                        <p:par>
                          <p:cTn id="983" fill="hold">
                            <p:stCondLst>
                              <p:cond delay="237000"/>
                            </p:stCondLst>
                            <p:childTnLst>
                              <p:par>
                                <p:cTn id="984" presetID="4" presetClass="entr" presetSubtype="16" fill="hold" grpId="0" nodeType="afterEffect">
                                  <p:stCondLst>
                                    <p:cond delay="0"/>
                                  </p:stCondLst>
                                  <p:childTnLst>
                                    <p:set>
                                      <p:cBhvr>
                                        <p:cTn id="985" dur="1" fill="hold">
                                          <p:stCondLst>
                                            <p:cond delay="0"/>
                                          </p:stCondLst>
                                        </p:cTn>
                                        <p:tgtEl>
                                          <p:spTgt spid="251"/>
                                        </p:tgtEl>
                                        <p:attrNameLst>
                                          <p:attrName>style.visibility</p:attrName>
                                        </p:attrNameLst>
                                      </p:cBhvr>
                                      <p:to>
                                        <p:strVal val="visible"/>
                                      </p:to>
                                    </p:set>
                                    <p:animEffect transition="in" filter="box(in)">
                                      <p:cBhvr>
                                        <p:cTn id="986" dur="1000"/>
                                        <p:tgtEl>
                                          <p:spTgt spid="251"/>
                                        </p:tgtEl>
                                      </p:cBhvr>
                                    </p:animEffect>
                                  </p:childTnLst>
                                  <p:subTnLst>
                                    <p:audio>
                                      <p:cMediaNode>
                                        <p:cTn display="0" masterRel="sameClick">
                                          <p:stCondLst>
                                            <p:cond evt="begin" delay="0">
                                              <p:tn val="984"/>
                                            </p:cond>
                                          </p:stCondLst>
                                          <p:endCondLst>
                                            <p:cond evt="onStopAudio" delay="0">
                                              <p:tgtEl>
                                                <p:sldTgt/>
                                              </p:tgtEl>
                                            </p:cond>
                                          </p:endCondLst>
                                        </p:cTn>
                                        <p:tgtEl>
                                          <p:sndTgt r:embed="rId2" name="click.wav"/>
                                        </p:tgtEl>
                                      </p:cMediaNode>
                                    </p:audio>
                                  </p:subTnLst>
                                </p:cTn>
                              </p:par>
                            </p:childTnLst>
                          </p:cTn>
                        </p:par>
                        <p:par>
                          <p:cTn id="987" fill="hold">
                            <p:stCondLst>
                              <p:cond delay="238000"/>
                            </p:stCondLst>
                            <p:childTnLst>
                              <p:par>
                                <p:cTn id="988" presetID="4" presetClass="entr" presetSubtype="16" fill="hold" grpId="0" nodeType="afterEffect">
                                  <p:stCondLst>
                                    <p:cond delay="0"/>
                                  </p:stCondLst>
                                  <p:childTnLst>
                                    <p:set>
                                      <p:cBhvr>
                                        <p:cTn id="989" dur="1" fill="hold">
                                          <p:stCondLst>
                                            <p:cond delay="0"/>
                                          </p:stCondLst>
                                        </p:cTn>
                                        <p:tgtEl>
                                          <p:spTgt spid="252"/>
                                        </p:tgtEl>
                                        <p:attrNameLst>
                                          <p:attrName>style.visibility</p:attrName>
                                        </p:attrNameLst>
                                      </p:cBhvr>
                                      <p:to>
                                        <p:strVal val="visible"/>
                                      </p:to>
                                    </p:set>
                                    <p:animEffect transition="in" filter="box(in)">
                                      <p:cBhvr>
                                        <p:cTn id="990" dur="1000"/>
                                        <p:tgtEl>
                                          <p:spTgt spid="252"/>
                                        </p:tgtEl>
                                      </p:cBhvr>
                                    </p:animEffect>
                                  </p:childTnLst>
                                  <p:subTnLst>
                                    <p:audio>
                                      <p:cMediaNode>
                                        <p:cTn display="0" masterRel="sameClick">
                                          <p:stCondLst>
                                            <p:cond evt="begin" delay="0">
                                              <p:tn val="988"/>
                                            </p:cond>
                                          </p:stCondLst>
                                          <p:endCondLst>
                                            <p:cond evt="onStopAudio" delay="0">
                                              <p:tgtEl>
                                                <p:sldTgt/>
                                              </p:tgtEl>
                                            </p:cond>
                                          </p:endCondLst>
                                        </p:cTn>
                                        <p:tgtEl>
                                          <p:sndTgt r:embed="rId2" name="click.wav"/>
                                        </p:tgtEl>
                                      </p:cMediaNode>
                                    </p:audio>
                                  </p:subTnLst>
                                </p:cTn>
                              </p:par>
                            </p:childTnLst>
                          </p:cTn>
                        </p:par>
                        <p:par>
                          <p:cTn id="991" fill="hold">
                            <p:stCondLst>
                              <p:cond delay="239000"/>
                            </p:stCondLst>
                            <p:childTnLst>
                              <p:par>
                                <p:cTn id="992" presetID="4" presetClass="entr" presetSubtype="16" fill="hold" grpId="0" nodeType="afterEffect">
                                  <p:stCondLst>
                                    <p:cond delay="0"/>
                                  </p:stCondLst>
                                  <p:childTnLst>
                                    <p:set>
                                      <p:cBhvr>
                                        <p:cTn id="993" dur="1" fill="hold">
                                          <p:stCondLst>
                                            <p:cond delay="0"/>
                                          </p:stCondLst>
                                        </p:cTn>
                                        <p:tgtEl>
                                          <p:spTgt spid="253"/>
                                        </p:tgtEl>
                                        <p:attrNameLst>
                                          <p:attrName>style.visibility</p:attrName>
                                        </p:attrNameLst>
                                      </p:cBhvr>
                                      <p:to>
                                        <p:strVal val="visible"/>
                                      </p:to>
                                    </p:set>
                                    <p:animEffect transition="in" filter="box(in)">
                                      <p:cBhvr>
                                        <p:cTn id="994" dur="1000"/>
                                        <p:tgtEl>
                                          <p:spTgt spid="253"/>
                                        </p:tgtEl>
                                      </p:cBhvr>
                                    </p:animEffect>
                                  </p:childTnLst>
                                  <p:subTnLst>
                                    <p:audio>
                                      <p:cMediaNode>
                                        <p:cTn display="0" masterRel="sameClick">
                                          <p:stCondLst>
                                            <p:cond evt="begin" delay="0">
                                              <p:tn val="992"/>
                                            </p:cond>
                                          </p:stCondLst>
                                          <p:endCondLst>
                                            <p:cond evt="onStopAudio" delay="0">
                                              <p:tgtEl>
                                                <p:sldTgt/>
                                              </p:tgtEl>
                                            </p:cond>
                                          </p:endCondLst>
                                        </p:cTn>
                                        <p:tgtEl>
                                          <p:sndTgt r:embed="rId2" name="click.wav"/>
                                        </p:tgtEl>
                                      </p:cMediaNode>
                                    </p:audio>
                                  </p:subTnLst>
                                </p:cTn>
                              </p:par>
                              <p:par>
                                <p:cTn id="995" presetID="4" presetClass="entr" presetSubtype="16" fill="hold" grpId="0" nodeType="withEffect">
                                  <p:stCondLst>
                                    <p:cond delay="0"/>
                                  </p:stCondLst>
                                  <p:childTnLst>
                                    <p:set>
                                      <p:cBhvr>
                                        <p:cTn id="996" dur="1" fill="hold">
                                          <p:stCondLst>
                                            <p:cond delay="0"/>
                                          </p:stCondLst>
                                        </p:cTn>
                                        <p:tgtEl>
                                          <p:spTgt spid="254"/>
                                        </p:tgtEl>
                                        <p:attrNameLst>
                                          <p:attrName>style.visibility</p:attrName>
                                        </p:attrNameLst>
                                      </p:cBhvr>
                                      <p:to>
                                        <p:strVal val="visible"/>
                                      </p:to>
                                    </p:set>
                                    <p:animEffect transition="in" filter="box(in)">
                                      <p:cBhvr>
                                        <p:cTn id="997" dur="500"/>
                                        <p:tgtEl>
                                          <p:spTgt spid="254"/>
                                        </p:tgtEl>
                                      </p:cBhvr>
                                    </p:animEffect>
                                  </p:childTnLst>
                                  <p:subTnLst>
                                    <p:audio>
                                      <p:cMediaNode>
                                        <p:cTn display="0" masterRel="sameClick">
                                          <p:stCondLst>
                                            <p:cond evt="begin" delay="0">
                                              <p:tn val="9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9" grpId="1"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srcRect/>
          <a:stretch>
            <a:fillRect/>
          </a:stretch>
        </p:blipFill>
        <p:spPr bwMode="auto">
          <a:xfrm>
            <a:off x="2590800" y="381001"/>
            <a:ext cx="6324600" cy="5638799"/>
          </a:xfrm>
          <a:prstGeom prst="rect">
            <a:avLst/>
          </a:prstGeom>
          <a:noFill/>
          <a:ln w="9525">
            <a:noFill/>
            <a:miter lim="800000"/>
            <a:headEnd/>
            <a:tailEnd/>
          </a:ln>
        </p:spPr>
      </p:pic>
      <p:sp>
        <p:nvSpPr>
          <p:cNvPr id="3" name="Rounded Rectangle 2"/>
          <p:cNvSpPr/>
          <p:nvPr/>
        </p:nvSpPr>
        <p:spPr>
          <a:xfrm>
            <a:off x="152400" y="177801"/>
            <a:ext cx="2133600" cy="1422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latin typeface="Times New Roman" pitchFamily="18" charset="0"/>
                <a:cs typeface="Times New Roman" pitchFamily="18" charset="0"/>
              </a:rPr>
              <a:t>1.Bảng </a:t>
            </a:r>
            <a:r>
              <a:rPr lang="en-US" sz="2000" b="1" dirty="0" err="1" smtClean="0">
                <a:latin typeface="Times New Roman" pitchFamily="18" charset="0"/>
                <a:cs typeface="Times New Roman" pitchFamily="18" charset="0"/>
              </a:rPr>
              <a:t>chọn</a:t>
            </a:r>
            <a:endParaRPr lang="vi-VN" sz="2000" b="1" dirty="0">
              <a:latin typeface="Times New Roman" pitchFamily="18" charset="0"/>
              <a:cs typeface="Times New Roman" pitchFamily="18" charset="0"/>
            </a:endParaRPr>
          </a:p>
        </p:txBody>
      </p:sp>
      <p:sp>
        <p:nvSpPr>
          <p:cNvPr id="4" name="Rounded Rectangle 3"/>
          <p:cNvSpPr/>
          <p:nvPr/>
        </p:nvSpPr>
        <p:spPr>
          <a:xfrm>
            <a:off x="152400" y="2006601"/>
            <a:ext cx="2209800" cy="172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latin typeface="Times New Roman" pitchFamily="18" charset="0"/>
                <a:cs typeface="Times New Roman" pitchFamily="18" charset="0"/>
              </a:rPr>
              <a:t>2.Trang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chiếu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nhỏ</a:t>
            </a:r>
            <a:endParaRPr lang="vi-VN" sz="2000" b="1" dirty="0">
              <a:latin typeface="Times New Roman" pitchFamily="18" charset="0"/>
              <a:cs typeface="Times New Roman" pitchFamily="18" charset="0"/>
            </a:endParaRPr>
          </a:p>
        </p:txBody>
      </p:sp>
      <p:sp>
        <p:nvSpPr>
          <p:cNvPr id="5" name="Rounded Rectangle 4"/>
          <p:cNvSpPr/>
          <p:nvPr/>
        </p:nvSpPr>
        <p:spPr>
          <a:xfrm>
            <a:off x="228600" y="4038600"/>
            <a:ext cx="2133600" cy="1422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latin typeface="Times New Roman" pitchFamily="18" charset="0"/>
                <a:cs typeface="Times New Roman" pitchFamily="18" charset="0"/>
              </a:rPr>
              <a:t>3.Vùng </a:t>
            </a:r>
            <a:r>
              <a:rPr lang="en-US" sz="2000" b="1" dirty="0" err="1" smtClean="0">
                <a:latin typeface="Times New Roman" pitchFamily="18" charset="0"/>
                <a:cs typeface="Times New Roman" pitchFamily="18" charset="0"/>
              </a:rPr>
              <a:t>soạn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thảo</a:t>
            </a:r>
            <a:endParaRPr lang="vi-VN" sz="2000" b="1" dirty="0">
              <a:latin typeface="Times New Roman" pitchFamily="18" charset="0"/>
              <a:cs typeface="Times New Roman" pitchFamily="18" charset="0"/>
            </a:endParaRPr>
          </a:p>
        </p:txBody>
      </p:sp>
      <p:cxnSp>
        <p:nvCxnSpPr>
          <p:cNvPr id="7" name="Straight Arrow Connector 6"/>
          <p:cNvCxnSpPr/>
          <p:nvPr/>
        </p:nvCxnSpPr>
        <p:spPr>
          <a:xfrm>
            <a:off x="1905000" y="685800"/>
            <a:ext cx="762000" cy="20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2133600" y="2108200"/>
            <a:ext cx="6858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2209800" y="2667000"/>
            <a:ext cx="2438400" cy="2286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590800" y="381000"/>
            <a:ext cx="5791200" cy="914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cstate="print"/>
          <a:srcRect/>
          <a:stretch>
            <a:fillRect/>
          </a:stretch>
        </p:blipFill>
        <p:spPr bwMode="auto">
          <a:xfrm>
            <a:off x="4495800" y="1752600"/>
            <a:ext cx="4495800" cy="2822014"/>
          </a:xfrm>
          <a:prstGeom prst="rect">
            <a:avLst/>
          </a:prstGeom>
          <a:noFill/>
          <a:ln w="9525">
            <a:noFill/>
            <a:miter lim="800000"/>
            <a:headEnd/>
            <a:tailEnd/>
          </a:ln>
        </p:spPr>
      </p:pic>
      <p:sp>
        <p:nvSpPr>
          <p:cNvPr id="5" name="Rounded Rectangle 4"/>
          <p:cNvSpPr/>
          <p:nvPr/>
        </p:nvSpPr>
        <p:spPr>
          <a:xfrm>
            <a:off x="5791200" y="304800"/>
            <a:ext cx="3124200" cy="990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000" b="1" dirty="0" err="1" smtClean="0">
                <a:latin typeface="Times New Roman" pitchFamily="18" charset="0"/>
                <a:cs typeface="Times New Roman" pitchFamily="18" charset="0"/>
              </a:rPr>
              <a:t>Vùng</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soạn</a:t>
            </a:r>
            <a:r>
              <a:rPr lang="en-US" sz="3000" b="1" smtClean="0">
                <a:latin typeface="Times New Roman" pitchFamily="18" charset="0"/>
                <a:cs typeface="Times New Roman" pitchFamily="18" charset="0"/>
              </a:rPr>
              <a:t> thảo Powepoint</a:t>
            </a:r>
            <a:endParaRPr lang="vi-VN" sz="3000" b="1" dirty="0">
              <a:latin typeface="Times New Roman" pitchFamily="18" charset="0"/>
              <a:cs typeface="Times New Roman" pitchFamily="18" charset="0"/>
            </a:endParaRPr>
          </a:p>
        </p:txBody>
      </p:sp>
      <p:cxnSp>
        <p:nvCxnSpPr>
          <p:cNvPr id="13" name="Straight Arrow Connector 12"/>
          <p:cNvCxnSpPr/>
          <p:nvPr/>
        </p:nvCxnSpPr>
        <p:spPr>
          <a:xfrm rot="5400000">
            <a:off x="7086600" y="1752600"/>
            <a:ext cx="11430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WordArt 19"/>
          <p:cNvSpPr>
            <a:spLocks noChangeArrowheads="1" noChangeShapeType="1" noTextEdit="1"/>
          </p:cNvSpPr>
          <p:nvPr/>
        </p:nvSpPr>
        <p:spPr bwMode="auto">
          <a:xfrm>
            <a:off x="1295400" y="5105400"/>
            <a:ext cx="3962400" cy="1066800"/>
          </a:xfrm>
          <a:prstGeom prst="rect">
            <a:avLst/>
          </a:prstGeom>
        </p:spPr>
        <p:txBody>
          <a:bodyPr wrap="none" lIns="40522" tIns="20261" rIns="40522" bIns="20261" fromWordArt="1">
            <a:prstTxWarp prst="textPlain">
              <a:avLst>
                <a:gd name="adj" fmla="val 50000"/>
              </a:avLst>
            </a:prstTxWarp>
          </a:bodyPr>
          <a:lstStyle/>
          <a:p>
            <a:pPr algn="ctr"/>
            <a:endParaRPr lang="en-US" sz="2400" kern="10">
              <a:ln w="12700">
                <a:solidFill>
                  <a:srgbClr val="FF0000"/>
                </a:solidFill>
                <a:round/>
                <a:headEnd/>
                <a:tailEnd/>
              </a:ln>
              <a:solidFill>
                <a:srgbClr val="00B0F0"/>
              </a:solidFill>
              <a:effectLst>
                <a:outerShdw dist="310007" dir="7679996" sy="30000" kx="1300191" algn="ctr" rotWithShape="0">
                  <a:srgbClr val="000000">
                    <a:alpha val="31998"/>
                  </a:srgbClr>
                </a:outerShdw>
              </a:effectLst>
              <a:latin typeface="Arial"/>
              <a:cs typeface="Arial"/>
            </a:endParaRPr>
          </a:p>
        </p:txBody>
      </p:sp>
      <p:sp>
        <p:nvSpPr>
          <p:cNvPr id="7" name="TextBox 22"/>
          <p:cNvSpPr txBox="1">
            <a:spLocks noChangeArrowheads="1"/>
          </p:cNvSpPr>
          <p:nvPr/>
        </p:nvSpPr>
        <p:spPr bwMode="auto">
          <a:xfrm>
            <a:off x="533400" y="4724400"/>
            <a:ext cx="8266620" cy="1518245"/>
          </a:xfrm>
          <a:prstGeom prst="rect">
            <a:avLst/>
          </a:prstGeom>
          <a:noFill/>
          <a:ln w="9525">
            <a:noFill/>
            <a:miter lim="800000"/>
            <a:headEnd/>
            <a:tailEnd/>
          </a:ln>
        </p:spPr>
        <p:txBody>
          <a:bodyPr wrap="square" lIns="40522" tIns="20261" rIns="40522" bIns="20261">
            <a:spAutoFit/>
          </a:bodyPr>
          <a:lstStyle/>
          <a:p>
            <a:pPr marL="227937" indent="-227937"/>
            <a:r>
              <a:rPr lang="en-US" sz="3200" smtClean="0">
                <a:latin typeface="Times New Roman" pitchFamily="18" charset="0"/>
                <a:cs typeface="Times New Roman" pitchFamily="18" charset="0"/>
              </a:rPr>
              <a:t>So sánh điểm </a:t>
            </a:r>
            <a:r>
              <a:rPr lang="en-US" sz="3200" smtClean="0">
                <a:solidFill>
                  <a:srgbClr val="0000FF"/>
                </a:solidFill>
                <a:latin typeface="Times New Roman" pitchFamily="18" charset="0"/>
                <a:cs typeface="Times New Roman" pitchFamily="18" charset="0"/>
              </a:rPr>
              <a:t>giống nhau </a:t>
            </a:r>
            <a:r>
              <a:rPr lang="en-US" sz="3200" smtClean="0">
                <a:latin typeface="Times New Roman" pitchFamily="18" charset="0"/>
                <a:cs typeface="Times New Roman" pitchFamily="18" charset="0"/>
              </a:rPr>
              <a:t>và </a:t>
            </a:r>
            <a:r>
              <a:rPr lang="en-US" sz="3200" smtClean="0">
                <a:solidFill>
                  <a:srgbClr val="0000FF"/>
                </a:solidFill>
                <a:latin typeface="Times New Roman" pitchFamily="18" charset="0"/>
                <a:cs typeface="Times New Roman" pitchFamily="18" charset="0"/>
              </a:rPr>
              <a:t>khác nhau </a:t>
            </a:r>
            <a:r>
              <a:rPr lang="en-US" sz="3200" smtClean="0">
                <a:latin typeface="Times New Roman" pitchFamily="18" charset="0"/>
                <a:cs typeface="Times New Roman" pitchFamily="18" charset="0"/>
              </a:rPr>
              <a:t>giữa vùng soạn thảo </a:t>
            </a:r>
            <a:r>
              <a:rPr lang="en-US" sz="3200" smtClean="0">
                <a:solidFill>
                  <a:srgbClr val="0000FF"/>
                </a:solidFill>
                <a:latin typeface="Times New Roman" pitchFamily="18" charset="0"/>
                <a:cs typeface="Times New Roman" pitchFamily="18" charset="0"/>
              </a:rPr>
              <a:t>PowePoint</a:t>
            </a:r>
            <a:r>
              <a:rPr lang="en-US" sz="3200" smtClean="0">
                <a:latin typeface="Times New Roman" pitchFamily="18" charset="0"/>
                <a:cs typeface="Times New Roman" pitchFamily="18" charset="0"/>
              </a:rPr>
              <a:t> và </a:t>
            </a:r>
            <a:r>
              <a:rPr lang="en-US" sz="3200" smtClean="0">
                <a:solidFill>
                  <a:srgbClr val="0000FF"/>
                </a:solidFill>
                <a:latin typeface="Times New Roman" pitchFamily="18" charset="0"/>
                <a:cs typeface="Times New Roman" pitchFamily="18" charset="0"/>
              </a:rPr>
              <a:t>Word.</a:t>
            </a:r>
            <a:endParaRPr lang="en-US" sz="3200" dirty="0">
              <a:solidFill>
                <a:srgbClr val="0000FF"/>
              </a:solidFill>
              <a:latin typeface="Times New Roman" pitchFamily="18" charset="0"/>
              <a:cs typeface="Times New Roman" pitchFamily="18" charset="0"/>
            </a:endParaRPr>
          </a:p>
          <a:p>
            <a:pPr marL="227937" indent="-227937"/>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11" name="Picture 10" descr="1.png"/>
          <p:cNvPicPr>
            <a:picLocks noChangeAspect="1"/>
          </p:cNvPicPr>
          <p:nvPr/>
        </p:nvPicPr>
        <p:blipFill>
          <a:blip r:embed="rId3"/>
          <a:stretch>
            <a:fillRect/>
          </a:stretch>
        </p:blipFill>
        <p:spPr>
          <a:xfrm>
            <a:off x="0" y="1752600"/>
            <a:ext cx="4191000" cy="2819400"/>
          </a:xfrm>
          <a:prstGeom prst="rect">
            <a:avLst/>
          </a:prstGeom>
        </p:spPr>
      </p:pic>
      <p:sp>
        <p:nvSpPr>
          <p:cNvPr id="12" name="Rounded Rectangle 11"/>
          <p:cNvSpPr/>
          <p:nvPr/>
        </p:nvSpPr>
        <p:spPr>
          <a:xfrm>
            <a:off x="990600" y="304800"/>
            <a:ext cx="2667000" cy="990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000" b="1" dirty="0" err="1" smtClean="0">
                <a:latin typeface="Times New Roman" pitchFamily="18" charset="0"/>
                <a:cs typeface="Times New Roman" pitchFamily="18" charset="0"/>
              </a:rPr>
              <a:t>Vùng</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soạn</a:t>
            </a:r>
            <a:r>
              <a:rPr lang="en-US" sz="3000" b="1" smtClean="0">
                <a:latin typeface="Times New Roman" pitchFamily="18" charset="0"/>
                <a:cs typeface="Times New Roman" pitchFamily="18" charset="0"/>
              </a:rPr>
              <a:t> thảo Word</a:t>
            </a:r>
            <a:endParaRPr lang="vi-VN" sz="3000" b="1" dirty="0">
              <a:latin typeface="Times New Roman" pitchFamily="18" charset="0"/>
              <a:cs typeface="Times New Roman" pitchFamily="18" charset="0"/>
            </a:endParaRPr>
          </a:p>
        </p:txBody>
      </p:sp>
      <p:cxnSp>
        <p:nvCxnSpPr>
          <p:cNvPr id="14" name="Straight Arrow Connector 13"/>
          <p:cNvCxnSpPr>
            <a:stCxn id="12" idx="2"/>
          </p:cNvCxnSpPr>
          <p:nvPr/>
        </p:nvCxnSpPr>
        <p:spPr>
          <a:xfrm rot="5400000">
            <a:off x="1466850" y="1581150"/>
            <a:ext cx="1143000" cy="571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cstate="print"/>
          <a:srcRect/>
          <a:stretch>
            <a:fillRect/>
          </a:stretch>
        </p:blipFill>
        <p:spPr bwMode="auto">
          <a:xfrm>
            <a:off x="4876800" y="1447800"/>
            <a:ext cx="4114800" cy="2438400"/>
          </a:xfrm>
          <a:prstGeom prst="rect">
            <a:avLst/>
          </a:prstGeom>
          <a:noFill/>
          <a:ln w="9525">
            <a:noFill/>
            <a:miter lim="800000"/>
            <a:headEnd/>
            <a:tailEnd/>
          </a:ln>
        </p:spPr>
      </p:pic>
      <p:sp>
        <p:nvSpPr>
          <p:cNvPr id="5" name="Rounded Rectangle 4"/>
          <p:cNvSpPr/>
          <p:nvPr/>
        </p:nvSpPr>
        <p:spPr>
          <a:xfrm>
            <a:off x="5791200" y="0"/>
            <a:ext cx="3124200" cy="990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000" b="1" dirty="0" err="1" smtClean="0">
                <a:latin typeface="Times New Roman" pitchFamily="18" charset="0"/>
                <a:cs typeface="Times New Roman" pitchFamily="18" charset="0"/>
              </a:rPr>
              <a:t>Vùng</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soạn</a:t>
            </a:r>
            <a:r>
              <a:rPr lang="en-US" sz="3000" b="1" smtClean="0">
                <a:latin typeface="Times New Roman" pitchFamily="18" charset="0"/>
                <a:cs typeface="Times New Roman" pitchFamily="18" charset="0"/>
              </a:rPr>
              <a:t> thảo Powepoint</a:t>
            </a:r>
            <a:endParaRPr lang="vi-VN" sz="3000" b="1" dirty="0">
              <a:latin typeface="Times New Roman" pitchFamily="18" charset="0"/>
              <a:cs typeface="Times New Roman" pitchFamily="18" charset="0"/>
            </a:endParaRPr>
          </a:p>
        </p:txBody>
      </p:sp>
      <p:cxnSp>
        <p:nvCxnSpPr>
          <p:cNvPr id="13" name="Straight Arrow Connector 12"/>
          <p:cNvCxnSpPr/>
          <p:nvPr/>
        </p:nvCxnSpPr>
        <p:spPr>
          <a:xfrm rot="5400000">
            <a:off x="7086600" y="1447800"/>
            <a:ext cx="11430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WordArt 19"/>
          <p:cNvSpPr>
            <a:spLocks noChangeArrowheads="1" noChangeShapeType="1" noTextEdit="1"/>
          </p:cNvSpPr>
          <p:nvPr/>
        </p:nvSpPr>
        <p:spPr bwMode="auto">
          <a:xfrm>
            <a:off x="1295400" y="5105400"/>
            <a:ext cx="3962400" cy="1066800"/>
          </a:xfrm>
          <a:prstGeom prst="rect">
            <a:avLst/>
          </a:prstGeom>
        </p:spPr>
        <p:txBody>
          <a:bodyPr wrap="none" lIns="40522" tIns="20261" rIns="40522" bIns="20261" fromWordArt="1">
            <a:prstTxWarp prst="textPlain">
              <a:avLst>
                <a:gd name="adj" fmla="val 50000"/>
              </a:avLst>
            </a:prstTxWarp>
          </a:bodyPr>
          <a:lstStyle/>
          <a:p>
            <a:pPr algn="ctr"/>
            <a:endParaRPr lang="en-US" sz="2400" kern="10">
              <a:ln w="12700">
                <a:solidFill>
                  <a:srgbClr val="FF0000"/>
                </a:solidFill>
                <a:round/>
                <a:headEnd/>
                <a:tailEnd/>
              </a:ln>
              <a:solidFill>
                <a:srgbClr val="00B0F0"/>
              </a:solidFill>
              <a:effectLst>
                <a:outerShdw dist="310007" dir="7679996" sy="30000" kx="1300191" algn="ctr" rotWithShape="0">
                  <a:srgbClr val="000000">
                    <a:alpha val="31998"/>
                  </a:srgbClr>
                </a:outerShdw>
              </a:effectLst>
              <a:latin typeface="Arial"/>
              <a:cs typeface="Arial"/>
            </a:endParaRPr>
          </a:p>
        </p:txBody>
      </p:sp>
      <p:pic>
        <p:nvPicPr>
          <p:cNvPr id="11" name="Picture 10" descr="1.png"/>
          <p:cNvPicPr>
            <a:picLocks noChangeAspect="1"/>
          </p:cNvPicPr>
          <p:nvPr/>
        </p:nvPicPr>
        <p:blipFill>
          <a:blip r:embed="rId3"/>
          <a:stretch>
            <a:fillRect/>
          </a:stretch>
        </p:blipFill>
        <p:spPr>
          <a:xfrm>
            <a:off x="457200" y="1447800"/>
            <a:ext cx="3733800" cy="2443942"/>
          </a:xfrm>
          <a:prstGeom prst="rect">
            <a:avLst/>
          </a:prstGeom>
        </p:spPr>
      </p:pic>
      <p:sp>
        <p:nvSpPr>
          <p:cNvPr id="12" name="Rounded Rectangle 11"/>
          <p:cNvSpPr/>
          <p:nvPr/>
        </p:nvSpPr>
        <p:spPr>
          <a:xfrm>
            <a:off x="990600" y="0"/>
            <a:ext cx="2667000" cy="990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000" b="1" dirty="0" err="1" smtClean="0">
                <a:latin typeface="Times New Roman" pitchFamily="18" charset="0"/>
                <a:cs typeface="Times New Roman" pitchFamily="18" charset="0"/>
              </a:rPr>
              <a:t>Vùng</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soạn</a:t>
            </a:r>
            <a:r>
              <a:rPr lang="en-US" sz="3000" b="1" smtClean="0">
                <a:latin typeface="Times New Roman" pitchFamily="18" charset="0"/>
                <a:cs typeface="Times New Roman" pitchFamily="18" charset="0"/>
              </a:rPr>
              <a:t> thảo Word</a:t>
            </a:r>
            <a:endParaRPr lang="vi-VN" sz="3000" b="1" dirty="0">
              <a:latin typeface="Times New Roman" pitchFamily="18" charset="0"/>
              <a:cs typeface="Times New Roman" pitchFamily="18" charset="0"/>
            </a:endParaRPr>
          </a:p>
        </p:txBody>
      </p:sp>
      <p:cxnSp>
        <p:nvCxnSpPr>
          <p:cNvPr id="14" name="Straight Arrow Connector 13"/>
          <p:cNvCxnSpPr>
            <a:stCxn id="12" idx="2"/>
          </p:cNvCxnSpPr>
          <p:nvPr/>
        </p:nvCxnSpPr>
        <p:spPr>
          <a:xfrm rot="5400000">
            <a:off x="1466850" y="1276350"/>
            <a:ext cx="1143000" cy="571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22"/>
          <p:cNvSpPr txBox="1">
            <a:spLocks noChangeArrowheads="1"/>
          </p:cNvSpPr>
          <p:nvPr/>
        </p:nvSpPr>
        <p:spPr bwMode="auto">
          <a:xfrm>
            <a:off x="533400" y="3979585"/>
            <a:ext cx="8610600" cy="2810907"/>
          </a:xfrm>
          <a:prstGeom prst="rect">
            <a:avLst/>
          </a:prstGeom>
          <a:noFill/>
          <a:ln w="9525">
            <a:noFill/>
            <a:miter lim="800000"/>
            <a:headEnd/>
            <a:tailEnd/>
          </a:ln>
        </p:spPr>
        <p:txBody>
          <a:bodyPr wrap="square" lIns="40522" tIns="20261" rIns="40522" bIns="20261">
            <a:spAutoFit/>
          </a:bodyPr>
          <a:lstStyle/>
          <a:p>
            <a:pPr marL="227937" indent="-227937">
              <a:buFont typeface="Wingdings" pitchFamily="2" charset="2"/>
              <a:buChar char="Ø"/>
            </a:pPr>
            <a:r>
              <a:rPr lang="en-US" sz="3000" smtClean="0">
                <a:latin typeface="Times New Roman" pitchFamily="18" charset="0"/>
                <a:cs typeface="Times New Roman" pitchFamily="18" charset="0"/>
              </a:rPr>
              <a:t>Giống nhau: </a:t>
            </a:r>
            <a:r>
              <a:rPr lang="en-US" sz="3000" smtClean="0">
                <a:solidFill>
                  <a:srgbClr val="0000FF"/>
                </a:solidFill>
                <a:latin typeface="Times New Roman" pitchFamily="18" charset="0"/>
                <a:cs typeface="Times New Roman" pitchFamily="18" charset="0"/>
              </a:rPr>
              <a:t>Dùng để soạn thảo</a:t>
            </a:r>
          </a:p>
          <a:p>
            <a:pPr marL="227937" indent="-227937">
              <a:buFont typeface="Wingdings" pitchFamily="2" charset="2"/>
              <a:buChar char="Ø"/>
            </a:pPr>
            <a:r>
              <a:rPr lang="en-US" sz="3000" smtClean="0">
                <a:latin typeface="Times New Roman" pitchFamily="18" charset="0"/>
                <a:cs typeface="Times New Roman" pitchFamily="18" charset="0"/>
              </a:rPr>
              <a:t>Khác : </a:t>
            </a:r>
          </a:p>
          <a:p>
            <a:pPr marL="227937" indent="-227937">
              <a:buFont typeface="Wingdings" pitchFamily="2" charset="2"/>
              <a:buChar char="§"/>
            </a:pPr>
            <a:r>
              <a:rPr lang="en-US" sz="3000" smtClean="0">
                <a:latin typeface="Times New Roman" pitchFamily="18" charset="0"/>
                <a:cs typeface="Times New Roman" pitchFamily="18" charset="0"/>
              </a:rPr>
              <a:t>Word : </a:t>
            </a:r>
            <a:r>
              <a:rPr lang="en-US" sz="3000" smtClean="0">
                <a:solidFill>
                  <a:srgbClr val="0000FF"/>
                </a:solidFill>
                <a:latin typeface="Times New Roman" pitchFamily="18" charset="0"/>
                <a:cs typeface="Times New Roman" pitchFamily="18" charset="0"/>
              </a:rPr>
              <a:t>Chỉ có 1 phần soạn tiêu đề và nội dung chung</a:t>
            </a:r>
          </a:p>
          <a:p>
            <a:pPr marL="227937" indent="-227937">
              <a:buFont typeface="Wingdings" pitchFamily="2" charset="2"/>
              <a:buChar char="§"/>
            </a:pPr>
            <a:r>
              <a:rPr lang="en-US" sz="3000" smtClean="0">
                <a:latin typeface="Times New Roman" pitchFamily="18" charset="0"/>
                <a:cs typeface="Times New Roman" pitchFamily="18" charset="0"/>
              </a:rPr>
              <a:t>PowePoint : </a:t>
            </a:r>
            <a:r>
              <a:rPr lang="en-US" sz="3000" smtClean="0">
                <a:solidFill>
                  <a:srgbClr val="0000FF"/>
                </a:solidFill>
                <a:latin typeface="Times New Roman" pitchFamily="18" charset="0"/>
                <a:cs typeface="Times New Roman" pitchFamily="18" charset="0"/>
              </a:rPr>
              <a:t>Chia ra 2 phần, phần soạn tiêu đề và phần soạn nội dung</a:t>
            </a:r>
            <a:endParaRPr lang="en-US" sz="3000" dirty="0">
              <a:solidFill>
                <a:srgbClr val="0000FF"/>
              </a:solidFill>
              <a:latin typeface="Times New Roman" pitchFamily="18" charset="0"/>
              <a:cs typeface="Times New Roman" pitchFamily="18" charset="0"/>
            </a:endParaRPr>
          </a:p>
          <a:p>
            <a:pPr marL="227937" indent="-227937"/>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16"/>
          <p:cNvSpPr txBox="1">
            <a:spLocks noChangeArrowheads="1"/>
          </p:cNvSpPr>
          <p:nvPr/>
        </p:nvSpPr>
        <p:spPr bwMode="auto">
          <a:xfrm>
            <a:off x="1295408" y="1981206"/>
            <a:ext cx="990601" cy="410250"/>
          </a:xfrm>
          <a:prstGeom prst="rect">
            <a:avLst/>
          </a:prstGeom>
          <a:noFill/>
          <a:ln w="9525">
            <a:noFill/>
            <a:miter lim="800000"/>
            <a:headEnd/>
            <a:tailEnd/>
          </a:ln>
        </p:spPr>
        <p:txBody>
          <a:bodyPr lIns="40522" tIns="20261" rIns="40522" bIns="20261">
            <a:spAutoFit/>
          </a:bodyPr>
          <a:lstStyle/>
          <a:p>
            <a:pPr>
              <a:spcBef>
                <a:spcPct val="50000"/>
              </a:spcBef>
            </a:pPr>
            <a:endParaRPr lang="en-US" sz="2400"/>
          </a:p>
        </p:txBody>
      </p:sp>
      <p:sp>
        <p:nvSpPr>
          <p:cNvPr id="10251" name="TextBox 22"/>
          <p:cNvSpPr txBox="1">
            <a:spLocks noChangeArrowheads="1"/>
          </p:cNvSpPr>
          <p:nvPr/>
        </p:nvSpPr>
        <p:spPr bwMode="auto">
          <a:xfrm>
            <a:off x="304800" y="381000"/>
            <a:ext cx="8839200" cy="1025803"/>
          </a:xfrm>
          <a:prstGeom prst="rect">
            <a:avLst/>
          </a:prstGeom>
          <a:noFill/>
          <a:ln w="9525">
            <a:noFill/>
            <a:miter lim="800000"/>
            <a:headEnd/>
            <a:tailEnd/>
          </a:ln>
        </p:spPr>
        <p:txBody>
          <a:bodyPr wrap="square" lIns="40522" tIns="20261" rIns="40522" bIns="20261">
            <a:spAutoFit/>
          </a:bodyPr>
          <a:lstStyle/>
          <a:p>
            <a:pPr marL="227937" indent="-227937"/>
            <a:r>
              <a:rPr lang="en-US" sz="3200" b="1" dirty="0" smtClean="0">
                <a:solidFill>
                  <a:srgbClr val="0000FF"/>
                </a:solidFill>
                <a:latin typeface="Times New Roman" pitchFamily="18" charset="0"/>
                <a:cs typeface="Times New Roman" pitchFamily="18" charset="0"/>
              </a:rPr>
              <a:t>2. </a:t>
            </a:r>
            <a:r>
              <a:rPr lang="en-US" sz="3200" b="1" dirty="0" err="1" smtClean="0">
                <a:solidFill>
                  <a:srgbClr val="0000FF"/>
                </a:solidFill>
                <a:latin typeface="Times New Roman" pitchFamily="18" charset="0"/>
                <a:cs typeface="Times New Roman" pitchFamily="18" charset="0"/>
              </a:rPr>
              <a:t>Soạn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tiêu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đề</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nội</a:t>
            </a:r>
            <a:r>
              <a:rPr lang="en-US" sz="3200" b="1" dirty="0" smtClean="0">
                <a:solidFill>
                  <a:srgbClr val="0000FF"/>
                </a:solidFill>
                <a:latin typeface="Times New Roman" pitchFamily="18" charset="0"/>
                <a:cs typeface="Times New Roman" pitchFamily="18" charset="0"/>
              </a:rPr>
              <a:t> dung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 </a:t>
            </a:r>
            <a:r>
              <a:rPr lang="en-US" sz="3200" b="1" err="1" smtClean="0">
                <a:solidFill>
                  <a:srgbClr val="0000FF"/>
                </a:solidFill>
                <a:latin typeface="Times New Roman" pitchFamily="18" charset="0"/>
                <a:cs typeface="Times New Roman" pitchFamily="18" charset="0"/>
              </a:rPr>
              <a:t>trình</a:t>
            </a:r>
            <a:r>
              <a:rPr lang="en-US" sz="3200" b="1" smtClean="0">
                <a:solidFill>
                  <a:srgbClr val="0000FF"/>
                </a:solidFill>
                <a:latin typeface="Times New Roman" pitchFamily="18" charset="0"/>
                <a:cs typeface="Times New Roman" pitchFamily="18" charset="0"/>
              </a:rPr>
              <a:t> chiếu :</a:t>
            </a:r>
            <a:endParaRPr lang="en-US" sz="3200" b="1" dirty="0">
              <a:solidFill>
                <a:srgbClr val="0000FF"/>
              </a:solidFill>
              <a:latin typeface="Times New Roman" pitchFamily="18" charset="0"/>
              <a:cs typeface="Times New Roman" pitchFamily="18" charset="0"/>
            </a:endParaRPr>
          </a:p>
          <a:p>
            <a:pPr marL="227937" indent="-227937"/>
            <a:r>
              <a:rPr lang="en-US" sz="3200" dirty="0" smtClean="0">
                <a:solidFill>
                  <a:srgbClr val="0000FF"/>
                </a:solidFill>
                <a:latin typeface="Times New Roman" pitchFamily="18" charset="0"/>
                <a:cs typeface="Times New Roman" pitchFamily="18" charset="0"/>
              </a:rPr>
              <a:t>    </a:t>
            </a:r>
            <a:endParaRPr lang="en-US" sz="3200"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04800" y="2514603"/>
            <a:ext cx="4857750" cy="3454402"/>
          </a:xfrm>
          <a:prstGeom prst="rect">
            <a:avLst/>
          </a:prstGeom>
          <a:noFill/>
          <a:ln w="9525">
            <a:noFill/>
            <a:miter lim="800000"/>
            <a:headEnd/>
            <a:tailEnd/>
          </a:ln>
          <a:effectLst/>
        </p:spPr>
      </p:pic>
      <p:sp>
        <p:nvSpPr>
          <p:cNvPr id="10" name="Rounded Rectangle 9"/>
          <p:cNvSpPr/>
          <p:nvPr/>
        </p:nvSpPr>
        <p:spPr>
          <a:xfrm>
            <a:off x="685800" y="1447800"/>
            <a:ext cx="22098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Vùng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endParaRPr lang="vi-VN" sz="2400" b="1" dirty="0">
              <a:latin typeface="Times New Roman" pitchFamily="18" charset="0"/>
              <a:cs typeface="Times New Roman" pitchFamily="18" charset="0"/>
            </a:endParaRPr>
          </a:p>
        </p:txBody>
      </p:sp>
      <p:sp>
        <p:nvSpPr>
          <p:cNvPr id="12" name="Rounded Rectangle 11"/>
          <p:cNvSpPr/>
          <p:nvPr/>
        </p:nvSpPr>
        <p:spPr>
          <a:xfrm>
            <a:off x="3429000" y="1752600"/>
            <a:ext cx="19812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Vùng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vi-VN" sz="2400" b="1" dirty="0">
              <a:latin typeface="Times New Roman" pitchFamily="18" charset="0"/>
              <a:cs typeface="Times New Roman" pitchFamily="18" charset="0"/>
            </a:endParaRPr>
          </a:p>
        </p:txBody>
      </p:sp>
      <p:cxnSp>
        <p:nvCxnSpPr>
          <p:cNvPr id="14" name="Elbow Connector 13"/>
          <p:cNvCxnSpPr/>
          <p:nvPr/>
        </p:nvCxnSpPr>
        <p:spPr>
          <a:xfrm rot="16200000" flipH="1">
            <a:off x="1244601" y="2946400"/>
            <a:ext cx="1016000" cy="1524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Elbow Connector 15"/>
          <p:cNvCxnSpPr/>
          <p:nvPr/>
        </p:nvCxnSpPr>
        <p:spPr>
          <a:xfrm rot="5400000">
            <a:off x="3302001" y="3708400"/>
            <a:ext cx="1930400" cy="1524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4953000" y="2895600"/>
            <a:ext cx="4038600" cy="2362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smtClean="0">
                <a:latin typeface="Times New Roman" pitchFamily="18" charset="0"/>
                <a:cs typeface="Times New Roman" pitchFamily="18" charset="0"/>
              </a:rPr>
              <a:t>Cách soạn </a:t>
            </a:r>
            <a:r>
              <a:rPr lang="en-US" sz="3200" dirty="0" err="1" smtClean="0">
                <a:latin typeface="Times New Roman" pitchFamily="18" charset="0"/>
                <a:cs typeface="Times New Roman" pitchFamily="18" charset="0"/>
              </a:rPr>
              <a:t>nội</a:t>
            </a:r>
            <a:r>
              <a:rPr lang="en-US" sz="3200" dirty="0" smtClean="0">
                <a:latin typeface="Times New Roman" pitchFamily="18" charset="0"/>
                <a:cs typeface="Times New Roman" pitchFamily="18" charset="0"/>
              </a:rPr>
              <a:t> </a:t>
            </a:r>
            <a:r>
              <a:rPr lang="en-US" sz="3200" smtClean="0">
                <a:latin typeface="Times New Roman" pitchFamily="18" charset="0"/>
                <a:cs typeface="Times New Roman" pitchFamily="18" charset="0"/>
              </a:rPr>
              <a:t>dung và trình bảy văn bản trong phần mềm </a:t>
            </a:r>
            <a:r>
              <a:rPr lang="en-US" sz="3200" smtClean="0">
                <a:solidFill>
                  <a:srgbClr val="0000FF"/>
                </a:solidFill>
                <a:latin typeface="Times New Roman" pitchFamily="18" charset="0"/>
                <a:cs typeface="Times New Roman" pitchFamily="18" charset="0"/>
              </a:rPr>
              <a:t>PowerPoint</a:t>
            </a:r>
            <a:r>
              <a:rPr lang="en-US" sz="3200" smtClean="0">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giống</a:t>
            </a:r>
            <a:r>
              <a:rPr lang="en-US" sz="3200" smtClean="0">
                <a:latin typeface="Times New Roman" pitchFamily="18" charset="0"/>
                <a:cs typeface="Times New Roman" pitchFamily="18" charset="0"/>
              </a:rPr>
              <a:t> như phần mềm </a:t>
            </a:r>
            <a:r>
              <a:rPr lang="en-US" sz="3200" smtClean="0">
                <a:solidFill>
                  <a:srgbClr val="0000FF"/>
                </a:solidFill>
                <a:latin typeface="Times New Roman" pitchFamily="18" charset="0"/>
                <a:cs typeface="Times New Roman" pitchFamily="18" charset="0"/>
              </a:rPr>
              <a:t>Word</a:t>
            </a:r>
            <a:r>
              <a:rPr lang="en-US" sz="3200" dirty="0" smtClean="0">
                <a:solidFill>
                  <a:srgbClr val="0000FF"/>
                </a:solidFill>
                <a:latin typeface="Times New Roman" pitchFamily="18" charset="0"/>
                <a:cs typeface="Times New Roman" pitchFamily="18" charset="0"/>
              </a:rPr>
              <a:t>.</a:t>
            </a:r>
            <a:endParaRPr lang="vi-VN" sz="3200"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 grpId="0" animBg="1"/>
      <p:bldP spid="1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srcRect/>
          <a:stretch>
            <a:fillRect/>
          </a:stretch>
        </p:blipFill>
        <p:spPr bwMode="auto">
          <a:xfrm>
            <a:off x="2057400" y="177801"/>
            <a:ext cx="7086600" cy="6680200"/>
          </a:xfrm>
          <a:prstGeom prst="rect">
            <a:avLst/>
          </a:prstGeom>
          <a:noFill/>
          <a:ln w="9525">
            <a:noFill/>
            <a:miter lim="800000"/>
            <a:headEnd/>
            <a:tailEnd/>
          </a:ln>
        </p:spPr>
      </p:pic>
      <p:sp>
        <p:nvSpPr>
          <p:cNvPr id="3" name="Rounded Rectangle 2"/>
          <p:cNvSpPr/>
          <p:nvPr/>
        </p:nvSpPr>
        <p:spPr>
          <a:xfrm>
            <a:off x="152400" y="381001"/>
            <a:ext cx="1676400" cy="1625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endParaRPr lang="vi-VN" sz="2800" dirty="0">
              <a:latin typeface="Times New Roman" pitchFamily="18" charset="0"/>
              <a:cs typeface="Times New Roman" pitchFamily="18" charset="0"/>
            </a:endParaRPr>
          </a:p>
        </p:txBody>
      </p:sp>
      <p:sp>
        <p:nvSpPr>
          <p:cNvPr id="4" name="Rounded Rectangle 3"/>
          <p:cNvSpPr/>
          <p:nvPr/>
        </p:nvSpPr>
        <p:spPr>
          <a:xfrm>
            <a:off x="152400" y="2717800"/>
            <a:ext cx="1600200" cy="1625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a:t>
            </a:r>
            <a:endParaRPr lang="vi-VN" sz="2800" dirty="0">
              <a:latin typeface="Times New Roman" pitchFamily="18" charset="0"/>
              <a:cs typeface="Times New Roman" pitchFamily="18" charset="0"/>
            </a:endParaRPr>
          </a:p>
        </p:txBody>
      </p:sp>
      <p:cxnSp>
        <p:nvCxnSpPr>
          <p:cNvPr id="8" name="Elbow Connector 7"/>
          <p:cNvCxnSpPr/>
          <p:nvPr/>
        </p:nvCxnSpPr>
        <p:spPr>
          <a:xfrm>
            <a:off x="1524000" y="1397000"/>
            <a:ext cx="3657600" cy="15240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1600200" y="3530600"/>
            <a:ext cx="34290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0035&quot;&gt;&lt;property id=&quot;20148&quot; value=&quot;5&quot;/&gt;&lt;property id=&quot;20300&quot; value=&quot;Slide 4&quot;/&gt;&lt;property id=&quot;20307&quot; value=&quot;271&quot;/&gt;&lt;/object&gt;&lt;object type=&quot;3&quot; unique_id=&quot;10036&quot;&gt;&lt;property id=&quot;20148&quot; value=&quot;5&quot;/&gt;&lt;property id=&quot;20300&quot; value=&quot;Slide 5&quot;/&gt;&lt;property id=&quot;20307&quot; value=&quot;264&quot;/&gt;&lt;/object&gt;&lt;object type=&quot;3&quot; unique_id=&quot;10039&quot;&gt;&lt;property id=&quot;20148&quot; value=&quot;5&quot;/&gt;&lt;property id=&quot;20300&quot; value=&quot;Slide 6&quot;/&gt;&lt;property id=&quot;20307&quot; value=&quot;266&quot;/&gt;&lt;/object&gt;&lt;object type=&quot;3&quot; unique_id=&quot;10045&quot;&gt;&lt;property id=&quot;20148&quot; value=&quot;5&quot;/&gt;&lt;property id=&quot;20300&quot; value=&quot;Slide 9&quot;/&gt;&lt;property id=&quot;20307&quot; value=&quot;272&quot;/&gt;&lt;/object&gt;&lt;object type=&quot;3&quot; unique_id=&quot;10047&quot;&gt;&lt;property id=&quot;20148&quot; value=&quot;5&quot;/&gt;&lt;property id=&quot;20300&quot; value=&quot;Slide 13&quot;/&gt;&lt;property id=&quot;20307&quot; value=&quot;282&quot;/&gt;&lt;/object&gt;&lt;object type=&quot;3&quot; unique_id=&quot;10192&quot;&gt;&lt;property id=&quot;20148&quot; value=&quot;5&quot;/&gt;&lt;property id=&quot;20300&quot; value=&quot;Slide 1&quot;/&gt;&lt;property id=&quot;20307&quot; value=&quot;283&quot;/&gt;&lt;/object&gt;&lt;object type=&quot;3&quot; unique_id=&quot;10384&quot;&gt;&lt;property id=&quot;20148&quot; value=&quot;5&quot;/&gt;&lt;property id=&quot;20300&quot; value=&quot;Slide 2&quot;/&gt;&lt;property id=&quot;20307&quot; value=&quot;284&quot;/&gt;&lt;/object&gt;&lt;object type=&quot;3&quot; unique_id=&quot;11316&quot;&gt;&lt;property id=&quot;20148&quot; value=&quot;5&quot;/&gt;&lt;property id=&quot;20300&quot; value=&quot;Slide 8&quot;/&gt;&lt;property id=&quot;20307&quot; value=&quot;288&quot;/&gt;&lt;/object&gt;&lt;object type=&quot;3&quot; unique_id=&quot;11317&quot;&gt;&lt;property id=&quot;20148&quot; value=&quot;5&quot;/&gt;&lt;property id=&quot;20300&quot; value=&quot;Slide 7&quot;/&gt;&lt;property id=&quot;20307&quot; value=&quot;287&quot;/&gt;&lt;/object&gt;&lt;object type=&quot;3&quot; unique_id=&quot;11403&quot;&gt;&lt;property id=&quot;20148&quot; value=&quot;5&quot;/&gt;&lt;property id=&quot;20300&quot; value=&quot;Slide 11&quot;/&gt;&lt;property id=&quot;20307&quot; value=&quot;289&quot;/&gt;&lt;/object&gt;&lt;object type=&quot;3&quot; unique_id=&quot;11450&quot;&gt;&lt;property id=&quot;20148&quot; value=&quot;5&quot;/&gt;&lt;property id=&quot;20300&quot; value=&quot;Slide 3&quot;/&gt;&lt;property id=&quot;20307&quot; value=&quot;290&quot;/&gt;&lt;/object&gt;&lt;object type=&quot;3&quot; unique_id=&quot;11508&quot;&gt;&lt;property id=&quot;20148&quot; value=&quot;5&quot;/&gt;&lt;property id=&quot;20300&quot; value=&quot;Slide 10&quot;/&gt;&lt;property id=&quot;20307&quot; value=&quot;292&quot;/&gt;&lt;/object&gt;&lt;object type=&quot;3&quot; unique_id=&quot;11552&quot;&gt;&lt;property id=&quot;20148&quot; value=&quot;5&quot;/&gt;&lt;property id=&quot;20300&quot; value=&quot;Slide 12&quot;/&gt;&lt;property id=&quot;20307&quot; value=&quot;293&quot;/&gt;&lt;/object&gt;&lt;/object&gt;&lt;object type=&quot;8&quot; unique_id=&quot;1006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TotalTime>
  <Words>848</Words>
  <Application>Microsoft Office PowerPoint</Application>
  <PresentationFormat>On-screen Show (4:3)</PresentationFormat>
  <Paragraphs>350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.VnAristote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Về nhà xem bài 2. Tìm hiểu nội dung tiết sau thực hành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232</cp:revision>
  <cp:lastPrinted>1601-01-01T00:00:00Z</cp:lastPrinted>
  <dcterms:created xsi:type="dcterms:W3CDTF">1601-01-01T00:00:00Z</dcterms:created>
  <dcterms:modified xsi:type="dcterms:W3CDTF">2020-05-17T16:40:22Z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